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735cc3d8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735cc3d8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735cc3d8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735cc3d8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735cc3d8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735cc3d8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735cc3d8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735cc3d8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735cc3d8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735cc3d8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735cc3d8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735cc3d8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735cc3d8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735cc3d8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735cc3d8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735cc3d8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735cc3d8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735cc3d8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735cc3d8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735cc3d8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35cc3d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35cc3d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735cc3d8e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735cc3d8e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735cc3d8e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735cc3d8e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735cc3d8e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735cc3d8e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735cc3d8e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735cc3d8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735cc3d8e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735cc3d8e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735cc3d8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735cc3d8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735cc3d8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735cc3d8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735cc3d8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735cc3d8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735cc3d8e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735cc3d8e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735cc3d8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735cc3d8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735cc3d8e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735cc3d8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735cc3d8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735cc3d8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735cc3d8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735cc3d8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735cc3d8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735cc3d8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735cc3d8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735cc3d8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735cc3d8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735cc3d8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9330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8205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8205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8205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1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4394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8250" cy="48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015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4394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6300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8204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630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630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63000" cy="48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8205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8205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24899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11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630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