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72" r:id="rId3"/>
    <p:sldId id="271" r:id="rId4"/>
    <p:sldId id="269" r:id="rId5"/>
    <p:sldId id="257" r:id="rId6"/>
    <p:sldId id="270" r:id="rId7"/>
    <p:sldId id="259" r:id="rId8"/>
    <p:sldId id="276" r:id="rId9"/>
    <p:sldId id="260" r:id="rId10"/>
    <p:sldId id="273" r:id="rId11"/>
    <p:sldId id="277" r:id="rId12"/>
    <p:sldId id="278" r:id="rId13"/>
    <p:sldId id="279" r:id="rId14"/>
    <p:sldId id="261" r:id="rId15"/>
    <p:sldId id="266" r:id="rId16"/>
    <p:sldId id="262" r:id="rId17"/>
    <p:sldId id="263" r:id="rId18"/>
    <p:sldId id="275" r:id="rId19"/>
    <p:sldId id="264" r:id="rId20"/>
    <p:sldId id="265" r:id="rId21"/>
    <p:sldId id="267" r:id="rId22"/>
    <p:sldId id="268" r:id="rId23"/>
    <p:sldId id="27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53DA0-96A0-48C8-B0A8-FD2B3DF45A0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A6969E3-C303-48CB-9D92-1B05C6ED48FB}">
      <dgm:prSet phldrT="[Текст]" custT="1"/>
      <dgm:spPr/>
      <dgm:t>
        <a:bodyPr/>
        <a:lstStyle/>
        <a:p>
          <a:r>
            <a: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Додаток 7 до нових норм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0F2E7B-56EC-4C7E-9671-AD065B69692B}" type="parTrans" cxnId="{3A535B93-B796-4865-AB04-7F32C0C3B8F7}">
      <dgm:prSet/>
      <dgm:spPr/>
      <dgm:t>
        <a:bodyPr/>
        <a:lstStyle/>
        <a:p>
          <a:endParaRPr lang="ru-RU"/>
        </a:p>
      </dgm:t>
    </dgm:pt>
    <dgm:pt modelId="{141B1B2D-688D-4302-A42F-97C27A589068}" type="sibTrans" cxnId="{3A535B93-B796-4865-AB04-7F32C0C3B8F7}">
      <dgm:prSet/>
      <dgm:spPr/>
      <dgm:t>
        <a:bodyPr/>
        <a:lstStyle/>
        <a:p>
          <a:endParaRPr lang="ru-RU"/>
        </a:p>
      </dgm:t>
    </dgm:pt>
    <dgm:pt modelId="{3BE25C11-B6B6-4848-8F51-D9FD9FCCFDE8}">
      <dgm:prSet phldrT="[Текст]" custT="1"/>
      <dgm:spPr/>
      <dgm:t>
        <a:bodyPr/>
        <a:lstStyle/>
        <a:p>
          <a:r>
            <a: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Додаток 8 до нових норм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D6CC5C-FE4B-4B7F-8368-EEA06391DEED}" type="parTrans" cxnId="{DEE9221D-AC2B-44AA-93F2-6F061B7D84A1}">
      <dgm:prSet/>
      <dgm:spPr/>
      <dgm:t>
        <a:bodyPr/>
        <a:lstStyle/>
        <a:p>
          <a:endParaRPr lang="ru-RU"/>
        </a:p>
      </dgm:t>
    </dgm:pt>
    <dgm:pt modelId="{FAC4CA48-7A55-45B5-9AE9-476FF19C2640}" type="sibTrans" cxnId="{DEE9221D-AC2B-44AA-93F2-6F061B7D84A1}">
      <dgm:prSet/>
      <dgm:spPr/>
      <dgm:t>
        <a:bodyPr/>
        <a:lstStyle/>
        <a:p>
          <a:endParaRPr lang="ru-RU"/>
        </a:p>
      </dgm:t>
    </dgm:pt>
    <dgm:pt modelId="{CAEAA84A-4DEA-4A29-9CF8-B142A6873A6A}">
      <dgm:prSet phldrT="[Текст]" custT="1"/>
      <dgm:spPr/>
      <dgm:t>
        <a:bodyPr/>
        <a:lstStyle/>
        <a:p>
          <a:r>
            <a: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Додаток 9 до нових норм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6A40E4-EC70-44FF-A966-A848DC8DED5F}" type="parTrans" cxnId="{BC850885-EEB4-4CE4-950B-34C49E47D357}">
      <dgm:prSet/>
      <dgm:spPr/>
      <dgm:t>
        <a:bodyPr/>
        <a:lstStyle/>
        <a:p>
          <a:endParaRPr lang="ru-RU"/>
        </a:p>
      </dgm:t>
    </dgm:pt>
    <dgm:pt modelId="{BFF6F014-5AF5-4EC9-8F58-1F42C2B62BA1}" type="sibTrans" cxnId="{BC850885-EEB4-4CE4-950B-34C49E47D357}">
      <dgm:prSet/>
      <dgm:spPr/>
      <dgm:t>
        <a:bodyPr/>
        <a:lstStyle/>
        <a:p>
          <a:endParaRPr lang="ru-RU"/>
        </a:p>
      </dgm:t>
    </dgm:pt>
    <dgm:pt modelId="{30F8E5E6-28A4-4F54-8166-0463015190E9}" type="pres">
      <dgm:prSet presAssocID="{D4753DA0-96A0-48C8-B0A8-FD2B3DF45A0D}" presName="Name0" presStyleCnt="0">
        <dgm:presLayoutVars>
          <dgm:dir/>
          <dgm:animLvl val="lvl"/>
          <dgm:resizeHandles val="exact"/>
        </dgm:presLayoutVars>
      </dgm:prSet>
      <dgm:spPr/>
    </dgm:pt>
    <dgm:pt modelId="{04C906AE-AE4A-4373-973E-2AEE568739E6}" type="pres">
      <dgm:prSet presAssocID="{DA6969E3-C303-48CB-9D92-1B05C6ED48F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637D147-7B87-4A5E-A923-E4733CFE5AB6}" type="pres">
      <dgm:prSet presAssocID="{141B1B2D-688D-4302-A42F-97C27A589068}" presName="parTxOnlySpace" presStyleCnt="0"/>
      <dgm:spPr/>
    </dgm:pt>
    <dgm:pt modelId="{61FEC54C-8C2D-4C51-A00E-2616C80C767A}" type="pres">
      <dgm:prSet presAssocID="{3BE25C11-B6B6-4848-8F51-D9FD9FCCFDE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3D5F74C-8575-46C0-AF50-C50007AAC950}" type="pres">
      <dgm:prSet presAssocID="{FAC4CA48-7A55-45B5-9AE9-476FF19C2640}" presName="parTxOnlySpace" presStyleCnt="0"/>
      <dgm:spPr/>
    </dgm:pt>
    <dgm:pt modelId="{4B269B32-6D98-4F91-B9BD-FA4E6A4B2BBA}" type="pres">
      <dgm:prSet presAssocID="{CAEAA84A-4DEA-4A29-9CF8-B142A6873A6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56A1713-44AF-4D52-AA73-DA2F0CC978CE}" type="presOf" srcId="{DA6969E3-C303-48CB-9D92-1B05C6ED48FB}" destId="{04C906AE-AE4A-4373-973E-2AEE568739E6}" srcOrd="0" destOrd="0" presId="urn:microsoft.com/office/officeart/2005/8/layout/chevron1"/>
    <dgm:cxn modelId="{DEE9221D-AC2B-44AA-93F2-6F061B7D84A1}" srcId="{D4753DA0-96A0-48C8-B0A8-FD2B3DF45A0D}" destId="{3BE25C11-B6B6-4848-8F51-D9FD9FCCFDE8}" srcOrd="1" destOrd="0" parTransId="{79D6CC5C-FE4B-4B7F-8368-EEA06391DEED}" sibTransId="{FAC4CA48-7A55-45B5-9AE9-476FF19C2640}"/>
    <dgm:cxn modelId="{82461547-969D-44DB-9E2F-A3CBB856B1A4}" type="presOf" srcId="{D4753DA0-96A0-48C8-B0A8-FD2B3DF45A0D}" destId="{30F8E5E6-28A4-4F54-8166-0463015190E9}" srcOrd="0" destOrd="0" presId="urn:microsoft.com/office/officeart/2005/8/layout/chevron1"/>
    <dgm:cxn modelId="{BC850885-EEB4-4CE4-950B-34C49E47D357}" srcId="{D4753DA0-96A0-48C8-B0A8-FD2B3DF45A0D}" destId="{CAEAA84A-4DEA-4A29-9CF8-B142A6873A6A}" srcOrd="2" destOrd="0" parTransId="{036A40E4-EC70-44FF-A966-A848DC8DED5F}" sibTransId="{BFF6F014-5AF5-4EC9-8F58-1F42C2B62BA1}"/>
    <dgm:cxn modelId="{3A535B93-B796-4865-AB04-7F32C0C3B8F7}" srcId="{D4753DA0-96A0-48C8-B0A8-FD2B3DF45A0D}" destId="{DA6969E3-C303-48CB-9D92-1B05C6ED48FB}" srcOrd="0" destOrd="0" parTransId="{EE0F2E7B-56EC-4C7E-9671-AD065B69692B}" sibTransId="{141B1B2D-688D-4302-A42F-97C27A589068}"/>
    <dgm:cxn modelId="{8CE30EA6-9C4F-432E-8115-785BA507EB67}" type="presOf" srcId="{3BE25C11-B6B6-4848-8F51-D9FD9FCCFDE8}" destId="{61FEC54C-8C2D-4C51-A00E-2616C80C767A}" srcOrd="0" destOrd="0" presId="urn:microsoft.com/office/officeart/2005/8/layout/chevron1"/>
    <dgm:cxn modelId="{96AE09BD-790D-4682-88CF-B323250D4023}" type="presOf" srcId="{CAEAA84A-4DEA-4A29-9CF8-B142A6873A6A}" destId="{4B269B32-6D98-4F91-B9BD-FA4E6A4B2BBA}" srcOrd="0" destOrd="0" presId="urn:microsoft.com/office/officeart/2005/8/layout/chevron1"/>
    <dgm:cxn modelId="{640CD9CD-E02D-4249-9A66-41BC0EA69443}" type="presParOf" srcId="{30F8E5E6-28A4-4F54-8166-0463015190E9}" destId="{04C906AE-AE4A-4373-973E-2AEE568739E6}" srcOrd="0" destOrd="0" presId="urn:microsoft.com/office/officeart/2005/8/layout/chevron1"/>
    <dgm:cxn modelId="{9555E34C-FCB7-486D-91A8-89B3CA015E96}" type="presParOf" srcId="{30F8E5E6-28A4-4F54-8166-0463015190E9}" destId="{8637D147-7B87-4A5E-A923-E4733CFE5AB6}" srcOrd="1" destOrd="0" presId="urn:microsoft.com/office/officeart/2005/8/layout/chevron1"/>
    <dgm:cxn modelId="{D8993DE9-91A0-4EC3-8129-2E94B55ECF6F}" type="presParOf" srcId="{30F8E5E6-28A4-4F54-8166-0463015190E9}" destId="{61FEC54C-8C2D-4C51-A00E-2616C80C767A}" srcOrd="2" destOrd="0" presId="urn:microsoft.com/office/officeart/2005/8/layout/chevron1"/>
    <dgm:cxn modelId="{9EFAED4C-C49E-4EBA-90A1-AD39C38E23E4}" type="presParOf" srcId="{30F8E5E6-28A4-4F54-8166-0463015190E9}" destId="{F3D5F74C-8575-46C0-AF50-C50007AAC950}" srcOrd="3" destOrd="0" presId="urn:microsoft.com/office/officeart/2005/8/layout/chevron1"/>
    <dgm:cxn modelId="{DCBFD117-8679-48E8-982E-D620C0D7A09D}" type="presParOf" srcId="{30F8E5E6-28A4-4F54-8166-0463015190E9}" destId="{4B269B32-6D98-4F91-B9BD-FA4E6A4B2BB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97E254F-D2A3-4BDF-AB48-58CCA8E1CEB0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F71FA8CD-49B6-406B-ACDB-3EF904EB3BB4}">
      <dgm:prSet custT="1"/>
      <dgm:spPr/>
      <dgm:t>
        <a:bodyPr/>
        <a:lstStyle/>
        <a:p>
          <a:pPr algn="ctr"/>
          <a:r>
            <a: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Машина для приготування картопляного пюре </a:t>
          </a:r>
        </a:p>
      </dgm:t>
    </dgm:pt>
    <dgm:pt modelId="{95D367FD-80BB-4B02-9CD4-F0656266FF60}" type="parTrans" cxnId="{848DB28E-8C9D-481D-88F4-B5101F413D2D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EF6B99BF-5E77-4B94-BFF2-A8052DAFD1B2}" type="sibTrans" cxnId="{848DB28E-8C9D-481D-88F4-B5101F413D2D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8457BB73-3468-4204-A381-E501B951FD50}" type="pres">
      <dgm:prSet presAssocID="{D97E254F-D2A3-4BDF-AB48-58CCA8E1CEB0}" presName="linear" presStyleCnt="0">
        <dgm:presLayoutVars>
          <dgm:animLvl val="lvl"/>
          <dgm:resizeHandles val="exact"/>
        </dgm:presLayoutVars>
      </dgm:prSet>
      <dgm:spPr/>
    </dgm:pt>
    <dgm:pt modelId="{3C79A71D-3121-4521-8919-9B868B591598}" type="pres">
      <dgm:prSet presAssocID="{F71FA8CD-49B6-406B-ACDB-3EF904EB3BB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0E50A1D-69D3-4094-AED7-476189FC403E}" type="presOf" srcId="{F71FA8CD-49B6-406B-ACDB-3EF904EB3BB4}" destId="{3C79A71D-3121-4521-8919-9B868B591598}" srcOrd="0" destOrd="0" presId="urn:microsoft.com/office/officeart/2005/8/layout/vList2"/>
    <dgm:cxn modelId="{848DB28E-8C9D-481D-88F4-B5101F413D2D}" srcId="{D97E254F-D2A3-4BDF-AB48-58CCA8E1CEB0}" destId="{F71FA8CD-49B6-406B-ACDB-3EF904EB3BB4}" srcOrd="0" destOrd="0" parTransId="{95D367FD-80BB-4B02-9CD4-F0656266FF60}" sibTransId="{EF6B99BF-5E77-4B94-BFF2-A8052DAFD1B2}"/>
    <dgm:cxn modelId="{F279CAF4-6001-48EA-9367-354EF9B4746E}" type="presOf" srcId="{D97E254F-D2A3-4BDF-AB48-58CCA8E1CEB0}" destId="{8457BB73-3468-4204-A381-E501B951FD50}" srcOrd="0" destOrd="0" presId="urn:microsoft.com/office/officeart/2005/8/layout/vList2"/>
    <dgm:cxn modelId="{20BF7E44-F71F-40C9-A089-30ED8FC5C581}" type="presParOf" srcId="{8457BB73-3468-4204-A381-E501B951FD50}" destId="{3C79A71D-3121-4521-8919-9B868B59159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7E254F-D2A3-4BDF-AB48-58CCA8E1CEB0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F71FA8CD-49B6-406B-ACDB-3EF904EB3BB4}">
      <dgm:prSet custT="1"/>
      <dgm:spPr/>
      <dgm:t>
        <a:bodyPr/>
        <a:lstStyle/>
        <a:p>
          <a:pPr algn="ctr"/>
          <a:r>
            <a:rPr lang="uk-UA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Планетарний міксер</a:t>
          </a:r>
        </a:p>
      </dgm:t>
    </dgm:pt>
    <dgm:pt modelId="{95D367FD-80BB-4B02-9CD4-F0656266FF60}" type="parTrans" cxnId="{848DB28E-8C9D-481D-88F4-B5101F413D2D}">
      <dgm:prSet/>
      <dgm:spPr/>
      <dgm:t>
        <a:bodyPr/>
        <a:lstStyle/>
        <a:p>
          <a:endParaRPr lang="uk-UA"/>
        </a:p>
      </dgm:t>
    </dgm:pt>
    <dgm:pt modelId="{EF6B99BF-5E77-4B94-BFF2-A8052DAFD1B2}" type="sibTrans" cxnId="{848DB28E-8C9D-481D-88F4-B5101F413D2D}">
      <dgm:prSet/>
      <dgm:spPr/>
      <dgm:t>
        <a:bodyPr/>
        <a:lstStyle/>
        <a:p>
          <a:endParaRPr lang="uk-UA"/>
        </a:p>
      </dgm:t>
    </dgm:pt>
    <dgm:pt modelId="{8457BB73-3468-4204-A381-E501B951FD50}" type="pres">
      <dgm:prSet presAssocID="{D97E254F-D2A3-4BDF-AB48-58CCA8E1CEB0}" presName="linear" presStyleCnt="0">
        <dgm:presLayoutVars>
          <dgm:animLvl val="lvl"/>
          <dgm:resizeHandles val="exact"/>
        </dgm:presLayoutVars>
      </dgm:prSet>
      <dgm:spPr/>
    </dgm:pt>
    <dgm:pt modelId="{3C79A71D-3121-4521-8919-9B868B591598}" type="pres">
      <dgm:prSet presAssocID="{F71FA8CD-49B6-406B-ACDB-3EF904EB3BB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0E50A1D-69D3-4094-AED7-476189FC403E}" type="presOf" srcId="{F71FA8CD-49B6-406B-ACDB-3EF904EB3BB4}" destId="{3C79A71D-3121-4521-8919-9B868B591598}" srcOrd="0" destOrd="0" presId="urn:microsoft.com/office/officeart/2005/8/layout/vList2"/>
    <dgm:cxn modelId="{848DB28E-8C9D-481D-88F4-B5101F413D2D}" srcId="{D97E254F-D2A3-4BDF-AB48-58CCA8E1CEB0}" destId="{F71FA8CD-49B6-406B-ACDB-3EF904EB3BB4}" srcOrd="0" destOrd="0" parTransId="{95D367FD-80BB-4B02-9CD4-F0656266FF60}" sibTransId="{EF6B99BF-5E77-4B94-BFF2-A8052DAFD1B2}"/>
    <dgm:cxn modelId="{F279CAF4-6001-48EA-9367-354EF9B4746E}" type="presOf" srcId="{D97E254F-D2A3-4BDF-AB48-58CCA8E1CEB0}" destId="{8457BB73-3468-4204-A381-E501B951FD50}" srcOrd="0" destOrd="0" presId="urn:microsoft.com/office/officeart/2005/8/layout/vList2"/>
    <dgm:cxn modelId="{20BF7E44-F71F-40C9-A089-30ED8FC5C581}" type="presParOf" srcId="{8457BB73-3468-4204-A381-E501B951FD50}" destId="{3C79A71D-3121-4521-8919-9B868B59159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97E254F-D2A3-4BDF-AB48-58CCA8E1CEB0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F71FA8CD-49B6-406B-ACDB-3EF904EB3BB4}">
      <dgm:prSet custT="1"/>
      <dgm:spPr/>
      <dgm:t>
        <a:bodyPr/>
        <a:lstStyle/>
        <a:p>
          <a:pPr algn="ctr"/>
          <a:r>
            <a:rPr lang="uk-UA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Пароконвектомат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D367FD-80BB-4B02-9CD4-F0656266FF60}" type="parTrans" cxnId="{848DB28E-8C9D-481D-88F4-B5101F413D2D}">
      <dgm:prSet/>
      <dgm:spPr/>
      <dgm:t>
        <a:bodyPr/>
        <a:lstStyle/>
        <a:p>
          <a:endParaRPr lang="uk-UA"/>
        </a:p>
      </dgm:t>
    </dgm:pt>
    <dgm:pt modelId="{EF6B99BF-5E77-4B94-BFF2-A8052DAFD1B2}" type="sibTrans" cxnId="{848DB28E-8C9D-481D-88F4-B5101F413D2D}">
      <dgm:prSet/>
      <dgm:spPr/>
      <dgm:t>
        <a:bodyPr/>
        <a:lstStyle/>
        <a:p>
          <a:endParaRPr lang="uk-UA"/>
        </a:p>
      </dgm:t>
    </dgm:pt>
    <dgm:pt modelId="{8457BB73-3468-4204-A381-E501B951FD50}" type="pres">
      <dgm:prSet presAssocID="{D97E254F-D2A3-4BDF-AB48-58CCA8E1CEB0}" presName="linear" presStyleCnt="0">
        <dgm:presLayoutVars>
          <dgm:animLvl val="lvl"/>
          <dgm:resizeHandles val="exact"/>
        </dgm:presLayoutVars>
      </dgm:prSet>
      <dgm:spPr/>
    </dgm:pt>
    <dgm:pt modelId="{3C79A71D-3121-4521-8919-9B868B591598}" type="pres">
      <dgm:prSet presAssocID="{F71FA8CD-49B6-406B-ACDB-3EF904EB3BB4}" presName="parentText" presStyleLbl="node1" presStyleIdx="0" presStyleCnt="1" custLinFactNeighborY="-5718">
        <dgm:presLayoutVars>
          <dgm:chMax val="0"/>
          <dgm:bulletEnabled val="1"/>
        </dgm:presLayoutVars>
      </dgm:prSet>
      <dgm:spPr/>
    </dgm:pt>
  </dgm:ptLst>
  <dgm:cxnLst>
    <dgm:cxn modelId="{00E50A1D-69D3-4094-AED7-476189FC403E}" type="presOf" srcId="{F71FA8CD-49B6-406B-ACDB-3EF904EB3BB4}" destId="{3C79A71D-3121-4521-8919-9B868B591598}" srcOrd="0" destOrd="0" presId="urn:microsoft.com/office/officeart/2005/8/layout/vList2"/>
    <dgm:cxn modelId="{848DB28E-8C9D-481D-88F4-B5101F413D2D}" srcId="{D97E254F-D2A3-4BDF-AB48-58CCA8E1CEB0}" destId="{F71FA8CD-49B6-406B-ACDB-3EF904EB3BB4}" srcOrd="0" destOrd="0" parTransId="{95D367FD-80BB-4B02-9CD4-F0656266FF60}" sibTransId="{EF6B99BF-5E77-4B94-BFF2-A8052DAFD1B2}"/>
    <dgm:cxn modelId="{F279CAF4-6001-48EA-9367-354EF9B4746E}" type="presOf" srcId="{D97E254F-D2A3-4BDF-AB48-58CCA8E1CEB0}" destId="{8457BB73-3468-4204-A381-E501B951FD50}" srcOrd="0" destOrd="0" presId="urn:microsoft.com/office/officeart/2005/8/layout/vList2"/>
    <dgm:cxn modelId="{20BF7E44-F71F-40C9-A089-30ED8FC5C581}" type="presParOf" srcId="{8457BB73-3468-4204-A381-E501B951FD50}" destId="{3C79A71D-3121-4521-8919-9B868B59159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0916577-A832-4A55-9A82-991DDBD5AC8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7389804-A491-4620-BD46-6F5D4F4426EB}">
      <dgm:prSet custT="1"/>
      <dgm:spPr/>
      <dgm:t>
        <a:bodyPr/>
        <a:lstStyle/>
        <a:p>
          <a:pPr rtl="0"/>
          <a:r>
            <a: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Виклики до змін в організації харчування перед засновником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C62669-E59B-409D-B4E6-D5C3CC1E45A3}" type="parTrans" cxnId="{8286DD82-079A-4C67-BADA-CBA0AC3C09A1}">
      <dgm:prSet/>
      <dgm:spPr/>
      <dgm:t>
        <a:bodyPr/>
        <a:lstStyle/>
        <a:p>
          <a:endParaRPr lang="ru-RU"/>
        </a:p>
      </dgm:t>
    </dgm:pt>
    <dgm:pt modelId="{82A88B5A-B196-4151-B854-61346B043FAA}" type="sibTrans" cxnId="{8286DD82-079A-4C67-BADA-CBA0AC3C09A1}">
      <dgm:prSet/>
      <dgm:spPr/>
      <dgm:t>
        <a:bodyPr/>
        <a:lstStyle/>
        <a:p>
          <a:endParaRPr lang="ru-RU"/>
        </a:p>
      </dgm:t>
    </dgm:pt>
    <dgm:pt modelId="{1B861580-2DC0-4BC0-AB8E-E8531664AAF1}" type="pres">
      <dgm:prSet presAssocID="{40916577-A832-4A55-9A82-991DDBD5AC83}" presName="linear" presStyleCnt="0">
        <dgm:presLayoutVars>
          <dgm:animLvl val="lvl"/>
          <dgm:resizeHandles val="exact"/>
        </dgm:presLayoutVars>
      </dgm:prSet>
      <dgm:spPr/>
    </dgm:pt>
    <dgm:pt modelId="{D433EF53-32A8-4EF3-828D-8C02E52D70E3}" type="pres">
      <dgm:prSet presAssocID="{77389804-A491-4620-BD46-6F5D4F4426E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FA87B1B-A72F-4BED-86CB-62388ADC0897}" type="presOf" srcId="{77389804-A491-4620-BD46-6F5D4F4426EB}" destId="{D433EF53-32A8-4EF3-828D-8C02E52D70E3}" srcOrd="0" destOrd="0" presId="urn:microsoft.com/office/officeart/2005/8/layout/vList2"/>
    <dgm:cxn modelId="{8286DD82-079A-4C67-BADA-CBA0AC3C09A1}" srcId="{40916577-A832-4A55-9A82-991DDBD5AC83}" destId="{77389804-A491-4620-BD46-6F5D4F4426EB}" srcOrd="0" destOrd="0" parTransId="{E3C62669-E59B-409D-B4E6-D5C3CC1E45A3}" sibTransId="{82A88B5A-B196-4151-B854-61346B043FAA}"/>
    <dgm:cxn modelId="{134A6FA2-26CC-4B05-96F0-B32F449CDEA9}" type="presOf" srcId="{40916577-A832-4A55-9A82-991DDBD5AC83}" destId="{1B861580-2DC0-4BC0-AB8E-E8531664AAF1}" srcOrd="0" destOrd="0" presId="urn:microsoft.com/office/officeart/2005/8/layout/vList2"/>
    <dgm:cxn modelId="{221B3BE6-8E64-4071-AF3F-5144FFD16BB3}" type="presParOf" srcId="{1B861580-2DC0-4BC0-AB8E-E8531664AAF1}" destId="{D433EF53-32A8-4EF3-828D-8C02E52D70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0C66008-A7FE-4F07-94B4-94F2D6063C56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8DB2738-75D0-4F6C-8469-C95EB4EBD4AB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Збільшення у меню овочів, фруктів, зелені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2C37DF-1BF7-480E-ACF4-B41224A75CAE}" type="parTrans" cxnId="{D2FA373B-7E8D-4CB4-B3BE-ACC9C7D0A88D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88C89E-E195-49E1-8B16-C493B34DBBBF}" type="sibTrans" cxnId="{D2FA373B-7E8D-4CB4-B3BE-ACC9C7D0A88D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DA0423-3B61-4A19-A509-24002DBA80F4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Забезпечення технологічним обладнанням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F0C72-1A23-4460-B3E0-DDC8988C5829}" type="parTrans" cxnId="{55A5C614-62D2-4FB9-B4B7-E1B121F81C66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4FED36-B154-442B-8F5D-EB0B5820F8FA}" type="sibTrans" cxnId="{55A5C614-62D2-4FB9-B4B7-E1B121F81C66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A05506-7FEA-4E57-872C-A902FDAA4268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Капітальні ремонти харчоблоків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169B55-658C-446C-8894-F3248EA699BC}" type="parTrans" cxnId="{E15339A4-E601-4E01-B4C7-889CE74B6D49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A94DB3-7E22-423B-AB68-897372277B87}" type="sibTrans" cxnId="{E15339A4-E601-4E01-B4C7-889CE74B6D49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B319C3-CFC2-40A5-9AA8-4A49AF84DBBB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Недосконала процедура закупівель продуктів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E17020-FB4C-4CA5-9433-03839C552B16}" type="parTrans" cxnId="{2BC083A1-077F-40B1-AD9B-89E2574612D2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A7BB71-D00E-4102-A0DC-82C9FA059B20}" type="sibTrans" cxnId="{2BC083A1-077F-40B1-AD9B-89E2574612D2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552FE7-2373-477D-B744-DA9FB979A7FE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Нові норми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56AD6F-F1F1-4A10-87F9-D69D08FD9C98}" type="parTrans" cxnId="{787C984A-1FFC-4492-B88C-42833A8F4896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00914C-04D9-43A7-8AF0-721D63DC6DAF}" type="sibTrans" cxnId="{787C984A-1FFC-4492-B88C-42833A8F4896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AEEA04-4BC3-41D4-B9E6-FF5A7A6B409A}">
      <dgm:prSet custT="1"/>
      <dgm:spPr/>
      <dgm:t>
        <a:bodyPr/>
        <a:lstStyle/>
        <a:p>
          <a:r>
            <a:rPr lang="uk-UA" sz="16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rPr>
            <a:t>Здороження вартості меню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6880D1-6BC3-44CE-A864-6D8E523A9A7D}" type="parTrans" cxnId="{18B7A773-B96E-4F43-8834-207B590C0B67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9426D5C-113E-4B41-9820-D9133CE297C0}" type="sibTrans" cxnId="{18B7A773-B96E-4F43-8834-207B590C0B67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5CD1FF-B6FE-483B-9C94-1780F06DBDB1}" type="pres">
      <dgm:prSet presAssocID="{20C66008-A7FE-4F07-94B4-94F2D6063C56}" presName="Name0" presStyleCnt="0">
        <dgm:presLayoutVars>
          <dgm:dir/>
          <dgm:resizeHandles val="exact"/>
        </dgm:presLayoutVars>
      </dgm:prSet>
      <dgm:spPr/>
    </dgm:pt>
    <dgm:pt modelId="{FD2A0643-D6AD-4076-AC01-379A7C3C3657}" type="pres">
      <dgm:prSet presAssocID="{20C66008-A7FE-4F07-94B4-94F2D6063C56}" presName="cycle" presStyleCnt="0"/>
      <dgm:spPr/>
    </dgm:pt>
    <dgm:pt modelId="{5DA90D37-127B-49E3-B892-F3031E21ED6E}" type="pres">
      <dgm:prSet presAssocID="{A8DB2738-75D0-4F6C-8469-C95EB4EBD4AB}" presName="nodeFirstNode" presStyleLbl="node1" presStyleIdx="0" presStyleCnt="6">
        <dgm:presLayoutVars>
          <dgm:bulletEnabled val="1"/>
        </dgm:presLayoutVars>
      </dgm:prSet>
      <dgm:spPr/>
    </dgm:pt>
    <dgm:pt modelId="{19D42888-047A-474A-9CA2-3973F4D5EFA3}" type="pres">
      <dgm:prSet presAssocID="{D788C89E-E195-49E1-8B16-C493B34DBBBF}" presName="sibTransFirstNode" presStyleLbl="bgShp" presStyleIdx="0" presStyleCnt="1"/>
      <dgm:spPr/>
    </dgm:pt>
    <dgm:pt modelId="{6A0339E4-4476-4124-8C66-A0EE79735E89}" type="pres">
      <dgm:prSet presAssocID="{65AEEA04-4BC3-41D4-B9E6-FF5A7A6B409A}" presName="nodeFollowingNodes" presStyleLbl="node1" presStyleIdx="1" presStyleCnt="6">
        <dgm:presLayoutVars>
          <dgm:bulletEnabled val="1"/>
        </dgm:presLayoutVars>
      </dgm:prSet>
      <dgm:spPr/>
    </dgm:pt>
    <dgm:pt modelId="{C65931D9-A388-4074-9A07-BD1CFC7469FB}" type="pres">
      <dgm:prSet presAssocID="{30DA0423-3B61-4A19-A509-24002DBA80F4}" presName="nodeFollowingNodes" presStyleLbl="node1" presStyleIdx="2" presStyleCnt="6">
        <dgm:presLayoutVars>
          <dgm:bulletEnabled val="1"/>
        </dgm:presLayoutVars>
      </dgm:prSet>
      <dgm:spPr/>
    </dgm:pt>
    <dgm:pt modelId="{F5890EC3-0AAE-43AB-8AC2-241AA9724076}" type="pres">
      <dgm:prSet presAssocID="{ACA05506-7FEA-4E57-872C-A902FDAA4268}" presName="nodeFollowingNodes" presStyleLbl="node1" presStyleIdx="3" presStyleCnt="6">
        <dgm:presLayoutVars>
          <dgm:bulletEnabled val="1"/>
        </dgm:presLayoutVars>
      </dgm:prSet>
      <dgm:spPr/>
    </dgm:pt>
    <dgm:pt modelId="{2CE485C8-FEE2-4E6B-8650-A301CEFF3E33}" type="pres">
      <dgm:prSet presAssocID="{F0B319C3-CFC2-40A5-9AA8-4A49AF84DBBB}" presName="nodeFollowingNodes" presStyleLbl="node1" presStyleIdx="4" presStyleCnt="6">
        <dgm:presLayoutVars>
          <dgm:bulletEnabled val="1"/>
        </dgm:presLayoutVars>
      </dgm:prSet>
      <dgm:spPr/>
    </dgm:pt>
    <dgm:pt modelId="{90B2F952-52D3-4C27-9DB3-82FFE39B2554}" type="pres">
      <dgm:prSet presAssocID="{94552FE7-2373-477D-B744-DA9FB979A7FE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7B79FD08-1687-47EA-BD07-E0A5F111F4B0}" type="presOf" srcId="{D788C89E-E195-49E1-8B16-C493B34DBBBF}" destId="{19D42888-047A-474A-9CA2-3973F4D5EFA3}" srcOrd="0" destOrd="0" presId="urn:microsoft.com/office/officeart/2005/8/layout/cycle3"/>
    <dgm:cxn modelId="{55A5C614-62D2-4FB9-B4B7-E1B121F81C66}" srcId="{20C66008-A7FE-4F07-94B4-94F2D6063C56}" destId="{30DA0423-3B61-4A19-A509-24002DBA80F4}" srcOrd="2" destOrd="0" parTransId="{23DF0C72-1A23-4460-B3E0-DDC8988C5829}" sibTransId="{674FED36-B154-442B-8F5D-EB0B5820F8FA}"/>
    <dgm:cxn modelId="{D2FA373B-7E8D-4CB4-B3BE-ACC9C7D0A88D}" srcId="{20C66008-A7FE-4F07-94B4-94F2D6063C56}" destId="{A8DB2738-75D0-4F6C-8469-C95EB4EBD4AB}" srcOrd="0" destOrd="0" parTransId="{BF2C37DF-1BF7-480E-ACF4-B41224A75CAE}" sibTransId="{D788C89E-E195-49E1-8B16-C493B34DBBBF}"/>
    <dgm:cxn modelId="{DF73493C-BC67-4881-8132-A294196ABF17}" type="presOf" srcId="{65AEEA04-4BC3-41D4-B9E6-FF5A7A6B409A}" destId="{6A0339E4-4476-4124-8C66-A0EE79735E89}" srcOrd="0" destOrd="0" presId="urn:microsoft.com/office/officeart/2005/8/layout/cycle3"/>
    <dgm:cxn modelId="{1D23A461-A5F0-475E-8DB0-593657403043}" type="presOf" srcId="{ACA05506-7FEA-4E57-872C-A902FDAA4268}" destId="{F5890EC3-0AAE-43AB-8AC2-241AA9724076}" srcOrd="0" destOrd="0" presId="urn:microsoft.com/office/officeart/2005/8/layout/cycle3"/>
    <dgm:cxn modelId="{D5508F44-9DE3-4EFD-8133-7A7D0CFE1EB1}" type="presOf" srcId="{94552FE7-2373-477D-B744-DA9FB979A7FE}" destId="{90B2F952-52D3-4C27-9DB3-82FFE39B2554}" srcOrd="0" destOrd="0" presId="urn:microsoft.com/office/officeart/2005/8/layout/cycle3"/>
    <dgm:cxn modelId="{123C846A-7A61-4ED1-8FD2-61EA0045CD68}" type="presOf" srcId="{A8DB2738-75D0-4F6C-8469-C95EB4EBD4AB}" destId="{5DA90D37-127B-49E3-B892-F3031E21ED6E}" srcOrd="0" destOrd="0" presId="urn:microsoft.com/office/officeart/2005/8/layout/cycle3"/>
    <dgm:cxn modelId="{787C984A-1FFC-4492-B88C-42833A8F4896}" srcId="{20C66008-A7FE-4F07-94B4-94F2D6063C56}" destId="{94552FE7-2373-477D-B744-DA9FB979A7FE}" srcOrd="5" destOrd="0" parTransId="{5D56AD6F-F1F1-4A10-87F9-D69D08FD9C98}" sibTransId="{0000914C-04D9-43A7-8AF0-721D63DC6DAF}"/>
    <dgm:cxn modelId="{18B7A773-B96E-4F43-8834-207B590C0B67}" srcId="{20C66008-A7FE-4F07-94B4-94F2D6063C56}" destId="{65AEEA04-4BC3-41D4-B9E6-FF5A7A6B409A}" srcOrd="1" destOrd="0" parTransId="{AF6880D1-6BC3-44CE-A864-6D8E523A9A7D}" sibTransId="{29426D5C-113E-4B41-9820-D9133CE297C0}"/>
    <dgm:cxn modelId="{2BC083A1-077F-40B1-AD9B-89E2574612D2}" srcId="{20C66008-A7FE-4F07-94B4-94F2D6063C56}" destId="{F0B319C3-CFC2-40A5-9AA8-4A49AF84DBBB}" srcOrd="4" destOrd="0" parTransId="{0FE17020-FB4C-4CA5-9433-03839C552B16}" sibTransId="{01A7BB71-D00E-4102-A0DC-82C9FA059B20}"/>
    <dgm:cxn modelId="{E15339A4-E601-4E01-B4C7-889CE74B6D49}" srcId="{20C66008-A7FE-4F07-94B4-94F2D6063C56}" destId="{ACA05506-7FEA-4E57-872C-A902FDAA4268}" srcOrd="3" destOrd="0" parTransId="{CF169B55-658C-446C-8894-F3248EA699BC}" sibTransId="{99A94DB3-7E22-423B-AB68-897372277B87}"/>
    <dgm:cxn modelId="{671ECACA-1DEB-4F41-B94E-332CB42572B6}" type="presOf" srcId="{F0B319C3-CFC2-40A5-9AA8-4A49AF84DBBB}" destId="{2CE485C8-FEE2-4E6B-8650-A301CEFF3E33}" srcOrd="0" destOrd="0" presId="urn:microsoft.com/office/officeart/2005/8/layout/cycle3"/>
    <dgm:cxn modelId="{0BD665EE-97AE-4E25-9AFE-80A75DBFFBB4}" type="presOf" srcId="{30DA0423-3B61-4A19-A509-24002DBA80F4}" destId="{C65931D9-A388-4074-9A07-BD1CFC7469FB}" srcOrd="0" destOrd="0" presId="urn:microsoft.com/office/officeart/2005/8/layout/cycle3"/>
    <dgm:cxn modelId="{879711F9-4B5A-4A8F-9102-774644B9AC01}" type="presOf" srcId="{20C66008-A7FE-4F07-94B4-94F2D6063C56}" destId="{635CD1FF-B6FE-483B-9C94-1780F06DBDB1}" srcOrd="0" destOrd="0" presId="urn:microsoft.com/office/officeart/2005/8/layout/cycle3"/>
    <dgm:cxn modelId="{E103A691-B7F4-4029-BDEB-59B94D1117D1}" type="presParOf" srcId="{635CD1FF-B6FE-483B-9C94-1780F06DBDB1}" destId="{FD2A0643-D6AD-4076-AC01-379A7C3C3657}" srcOrd="0" destOrd="0" presId="urn:microsoft.com/office/officeart/2005/8/layout/cycle3"/>
    <dgm:cxn modelId="{4A1641C0-3770-4ADA-8D28-D2254FD1BFB2}" type="presParOf" srcId="{FD2A0643-D6AD-4076-AC01-379A7C3C3657}" destId="{5DA90D37-127B-49E3-B892-F3031E21ED6E}" srcOrd="0" destOrd="0" presId="urn:microsoft.com/office/officeart/2005/8/layout/cycle3"/>
    <dgm:cxn modelId="{C8EB9D7C-FB76-461B-B182-B4ED88E3EDFA}" type="presParOf" srcId="{FD2A0643-D6AD-4076-AC01-379A7C3C3657}" destId="{19D42888-047A-474A-9CA2-3973F4D5EFA3}" srcOrd="1" destOrd="0" presId="urn:microsoft.com/office/officeart/2005/8/layout/cycle3"/>
    <dgm:cxn modelId="{6CAB5BBF-3B51-46BA-B3DA-F7206AA2DE32}" type="presParOf" srcId="{FD2A0643-D6AD-4076-AC01-379A7C3C3657}" destId="{6A0339E4-4476-4124-8C66-A0EE79735E89}" srcOrd="2" destOrd="0" presId="urn:microsoft.com/office/officeart/2005/8/layout/cycle3"/>
    <dgm:cxn modelId="{6E1E1CFA-B725-4743-940D-8A9F05C16E0E}" type="presParOf" srcId="{FD2A0643-D6AD-4076-AC01-379A7C3C3657}" destId="{C65931D9-A388-4074-9A07-BD1CFC7469FB}" srcOrd="3" destOrd="0" presId="urn:microsoft.com/office/officeart/2005/8/layout/cycle3"/>
    <dgm:cxn modelId="{A33AF541-3F36-4B89-A9C1-A96D81E18158}" type="presParOf" srcId="{FD2A0643-D6AD-4076-AC01-379A7C3C3657}" destId="{F5890EC3-0AAE-43AB-8AC2-241AA9724076}" srcOrd="4" destOrd="0" presId="urn:microsoft.com/office/officeart/2005/8/layout/cycle3"/>
    <dgm:cxn modelId="{CBDFACA4-4040-4EAD-8D7E-2C65A8D93B99}" type="presParOf" srcId="{FD2A0643-D6AD-4076-AC01-379A7C3C3657}" destId="{2CE485C8-FEE2-4E6B-8650-A301CEFF3E33}" srcOrd="5" destOrd="0" presId="urn:microsoft.com/office/officeart/2005/8/layout/cycle3"/>
    <dgm:cxn modelId="{FEF9FDB0-B88B-4B26-A569-DF52C2FFBEE1}" type="presParOf" srcId="{FD2A0643-D6AD-4076-AC01-379A7C3C3657}" destId="{90B2F952-52D3-4C27-9DB3-82FFE39B255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B57DA6-C098-4ACE-BFD4-4458EABD22B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A529B3-A0BE-472D-BD95-DE14CBEE9BE8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Фактори до змін в системі організації харчування</a:t>
          </a:r>
          <a:endParaRPr lang="ru-RU" dirty="0">
            <a:solidFill>
              <a:schemeClr val="tx1"/>
            </a:solidFill>
          </a:endParaRPr>
        </a:p>
      </dgm:t>
    </dgm:pt>
    <dgm:pt modelId="{2E6473FD-4506-425F-ACCB-1F8A1639AE80}" type="parTrans" cxnId="{152112C3-6A6C-4C22-9900-A111C69E03EA}">
      <dgm:prSet/>
      <dgm:spPr/>
      <dgm:t>
        <a:bodyPr/>
        <a:lstStyle/>
        <a:p>
          <a:endParaRPr lang="ru-RU"/>
        </a:p>
      </dgm:t>
    </dgm:pt>
    <dgm:pt modelId="{B3388E92-7F8C-44A8-AE93-4551CF5510B1}" type="sibTrans" cxnId="{152112C3-6A6C-4C22-9900-A111C69E03EA}">
      <dgm:prSet/>
      <dgm:spPr/>
      <dgm:t>
        <a:bodyPr/>
        <a:lstStyle/>
        <a:p>
          <a:endParaRPr lang="ru-RU"/>
        </a:p>
      </dgm:t>
    </dgm:pt>
    <dgm:pt modelId="{99FF84DA-A6D4-4891-8770-52D621987273}">
      <dgm:prSet phldrT="[Текст]" custT="1"/>
      <dgm:spPr/>
      <dgm:t>
        <a:bodyPr/>
        <a:lstStyle/>
        <a:p>
          <a:pPr algn="just"/>
          <a:r>
            <a:rPr lang="uk-UA" sz="2400" dirty="0">
              <a:solidFill>
                <a:schemeClr val="tx1"/>
              </a:solidFill>
            </a:rPr>
            <a:t>Структура харчування дітей у закладах освіти не відповідала сучасним вимогам до здорового харчування.</a:t>
          </a:r>
          <a:endParaRPr lang="ru-RU" sz="2400" dirty="0">
            <a:solidFill>
              <a:schemeClr val="tx1"/>
            </a:solidFill>
          </a:endParaRPr>
        </a:p>
      </dgm:t>
    </dgm:pt>
    <dgm:pt modelId="{F5A1CDDE-BBAB-4AF2-BE3A-A77ED5426BAD}" type="parTrans" cxnId="{137EAE20-2FEA-4831-BFE2-9E6F2CC9356F}">
      <dgm:prSet/>
      <dgm:spPr/>
      <dgm:t>
        <a:bodyPr/>
        <a:lstStyle/>
        <a:p>
          <a:endParaRPr lang="ru-RU"/>
        </a:p>
      </dgm:t>
    </dgm:pt>
    <dgm:pt modelId="{95F70380-6583-4396-8194-D342376063B6}" type="sibTrans" cxnId="{137EAE20-2FEA-4831-BFE2-9E6F2CC9356F}">
      <dgm:prSet/>
      <dgm:spPr/>
      <dgm:t>
        <a:bodyPr/>
        <a:lstStyle/>
        <a:p>
          <a:endParaRPr lang="ru-RU"/>
        </a:p>
      </dgm:t>
    </dgm:pt>
    <dgm:pt modelId="{9AC21392-9FAB-4839-B688-54087BA68793}">
      <dgm:prSet phldrT="[Текст]" custT="1"/>
      <dgm:spPr/>
      <dgm:t>
        <a:bodyPr/>
        <a:lstStyle/>
        <a:p>
          <a:pPr algn="just"/>
          <a:r>
            <a:rPr lang="uk-UA" sz="2400" dirty="0">
              <a:solidFill>
                <a:schemeClr val="tx1"/>
              </a:solidFill>
            </a:rPr>
            <a:t>Доведено зв’язок між дитячим харчуванням та подальшим виникненням ожиріння, цукрового діабету, серцево-судинних захворювань та деяких видів раку. </a:t>
          </a:r>
          <a:endParaRPr lang="ru-RU" sz="2400" dirty="0">
            <a:solidFill>
              <a:schemeClr val="tx1"/>
            </a:solidFill>
          </a:endParaRPr>
        </a:p>
      </dgm:t>
    </dgm:pt>
    <dgm:pt modelId="{92769C8F-2215-4D9E-A446-5714A1D98FA5}" type="parTrans" cxnId="{9FBBAA71-F0FB-491C-9E2B-FCD0C3FD3E6F}">
      <dgm:prSet/>
      <dgm:spPr/>
      <dgm:t>
        <a:bodyPr/>
        <a:lstStyle/>
        <a:p>
          <a:endParaRPr lang="ru-RU"/>
        </a:p>
      </dgm:t>
    </dgm:pt>
    <dgm:pt modelId="{02BDBA97-3312-47C1-B2F5-8C00D31700DD}" type="sibTrans" cxnId="{9FBBAA71-F0FB-491C-9E2B-FCD0C3FD3E6F}">
      <dgm:prSet/>
      <dgm:spPr/>
      <dgm:t>
        <a:bodyPr/>
        <a:lstStyle/>
        <a:p>
          <a:endParaRPr lang="ru-RU"/>
        </a:p>
      </dgm:t>
    </dgm:pt>
    <dgm:pt modelId="{1D2D5205-4D79-4B0C-9060-FC0E4D7AFC0A}" type="pres">
      <dgm:prSet presAssocID="{EEB57DA6-C098-4ACE-BFD4-4458EABD22B7}" presName="linear" presStyleCnt="0">
        <dgm:presLayoutVars>
          <dgm:dir/>
          <dgm:animLvl val="lvl"/>
          <dgm:resizeHandles val="exact"/>
        </dgm:presLayoutVars>
      </dgm:prSet>
      <dgm:spPr/>
    </dgm:pt>
    <dgm:pt modelId="{08E9CF56-3A90-49E0-8B19-8ED983445A39}" type="pres">
      <dgm:prSet presAssocID="{06A529B3-A0BE-472D-BD95-DE14CBEE9BE8}" presName="parentLin" presStyleCnt="0"/>
      <dgm:spPr/>
    </dgm:pt>
    <dgm:pt modelId="{1A856A79-983E-452B-A955-4A07A4F9CD5A}" type="pres">
      <dgm:prSet presAssocID="{06A529B3-A0BE-472D-BD95-DE14CBEE9BE8}" presName="parentLeftMargin" presStyleLbl="node1" presStyleIdx="0" presStyleCnt="1"/>
      <dgm:spPr/>
    </dgm:pt>
    <dgm:pt modelId="{4B1C2BFE-E4D9-405D-BBDA-99356B8BFBB3}" type="pres">
      <dgm:prSet presAssocID="{06A529B3-A0BE-472D-BD95-DE14CBEE9BE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92400FE-AB2F-449B-B9C2-D999E4350088}" type="pres">
      <dgm:prSet presAssocID="{06A529B3-A0BE-472D-BD95-DE14CBEE9BE8}" presName="negativeSpace" presStyleCnt="0"/>
      <dgm:spPr/>
    </dgm:pt>
    <dgm:pt modelId="{74650128-0A42-4BC1-A6FC-2ABC5044C341}" type="pres">
      <dgm:prSet presAssocID="{06A529B3-A0BE-472D-BD95-DE14CBEE9BE8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678E211-DC88-4E29-8BC0-F66D93EA0C3D}" type="presOf" srcId="{9AC21392-9FAB-4839-B688-54087BA68793}" destId="{74650128-0A42-4BC1-A6FC-2ABC5044C341}" srcOrd="0" destOrd="1" presId="urn:microsoft.com/office/officeart/2005/8/layout/list1"/>
    <dgm:cxn modelId="{FCF0E413-160D-4592-8329-B442FEF21859}" type="presOf" srcId="{EEB57DA6-C098-4ACE-BFD4-4458EABD22B7}" destId="{1D2D5205-4D79-4B0C-9060-FC0E4D7AFC0A}" srcOrd="0" destOrd="0" presId="urn:microsoft.com/office/officeart/2005/8/layout/list1"/>
    <dgm:cxn modelId="{137EAE20-2FEA-4831-BFE2-9E6F2CC9356F}" srcId="{06A529B3-A0BE-472D-BD95-DE14CBEE9BE8}" destId="{99FF84DA-A6D4-4891-8770-52D621987273}" srcOrd="0" destOrd="0" parTransId="{F5A1CDDE-BBAB-4AF2-BE3A-A77ED5426BAD}" sibTransId="{95F70380-6583-4396-8194-D342376063B6}"/>
    <dgm:cxn modelId="{C538FA34-AFD1-431D-A604-2045431DF71C}" type="presOf" srcId="{06A529B3-A0BE-472D-BD95-DE14CBEE9BE8}" destId="{1A856A79-983E-452B-A955-4A07A4F9CD5A}" srcOrd="0" destOrd="0" presId="urn:microsoft.com/office/officeart/2005/8/layout/list1"/>
    <dgm:cxn modelId="{9FBBAA71-F0FB-491C-9E2B-FCD0C3FD3E6F}" srcId="{06A529B3-A0BE-472D-BD95-DE14CBEE9BE8}" destId="{9AC21392-9FAB-4839-B688-54087BA68793}" srcOrd="1" destOrd="0" parTransId="{92769C8F-2215-4D9E-A446-5714A1D98FA5}" sibTransId="{02BDBA97-3312-47C1-B2F5-8C00D31700DD}"/>
    <dgm:cxn modelId="{A63A7587-94F5-447C-8FFC-BA9F07D84B28}" type="presOf" srcId="{99FF84DA-A6D4-4891-8770-52D621987273}" destId="{74650128-0A42-4BC1-A6FC-2ABC5044C341}" srcOrd="0" destOrd="0" presId="urn:microsoft.com/office/officeart/2005/8/layout/list1"/>
    <dgm:cxn modelId="{8E5BD18C-7D88-4716-9204-3026A0EE8017}" type="presOf" srcId="{06A529B3-A0BE-472D-BD95-DE14CBEE9BE8}" destId="{4B1C2BFE-E4D9-405D-BBDA-99356B8BFBB3}" srcOrd="1" destOrd="0" presId="urn:microsoft.com/office/officeart/2005/8/layout/list1"/>
    <dgm:cxn modelId="{152112C3-6A6C-4C22-9900-A111C69E03EA}" srcId="{EEB57DA6-C098-4ACE-BFD4-4458EABD22B7}" destId="{06A529B3-A0BE-472D-BD95-DE14CBEE9BE8}" srcOrd="0" destOrd="0" parTransId="{2E6473FD-4506-425F-ACCB-1F8A1639AE80}" sibTransId="{B3388E92-7F8C-44A8-AE93-4551CF5510B1}"/>
    <dgm:cxn modelId="{1F404873-4BC0-49FF-A600-0EA0CC4AE388}" type="presParOf" srcId="{1D2D5205-4D79-4B0C-9060-FC0E4D7AFC0A}" destId="{08E9CF56-3A90-49E0-8B19-8ED983445A39}" srcOrd="0" destOrd="0" presId="urn:microsoft.com/office/officeart/2005/8/layout/list1"/>
    <dgm:cxn modelId="{7CE79417-5621-4208-B6B4-89890CB67F70}" type="presParOf" srcId="{08E9CF56-3A90-49E0-8B19-8ED983445A39}" destId="{1A856A79-983E-452B-A955-4A07A4F9CD5A}" srcOrd="0" destOrd="0" presId="urn:microsoft.com/office/officeart/2005/8/layout/list1"/>
    <dgm:cxn modelId="{1F9F04E1-1CB2-4A5F-90CF-4D918C441A4D}" type="presParOf" srcId="{08E9CF56-3A90-49E0-8B19-8ED983445A39}" destId="{4B1C2BFE-E4D9-405D-BBDA-99356B8BFBB3}" srcOrd="1" destOrd="0" presId="urn:microsoft.com/office/officeart/2005/8/layout/list1"/>
    <dgm:cxn modelId="{5958E9DE-B365-4380-997B-4E52C8C06366}" type="presParOf" srcId="{1D2D5205-4D79-4B0C-9060-FC0E4D7AFC0A}" destId="{692400FE-AB2F-449B-B9C2-D999E4350088}" srcOrd="1" destOrd="0" presId="urn:microsoft.com/office/officeart/2005/8/layout/list1"/>
    <dgm:cxn modelId="{C8BFF042-1DE4-45C8-9450-01EC52E23B09}" type="presParOf" srcId="{1D2D5205-4D79-4B0C-9060-FC0E4D7AFC0A}" destId="{74650128-0A42-4BC1-A6FC-2ABC5044C34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53E5D0-0695-44E1-8164-65D7E769E718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197348B-FDE3-4A5A-8D22-0BB7ABFF2CE5}">
      <dgm:prSet phldrT="[Текст]"/>
      <dgm:spPr/>
      <dgm:t>
        <a:bodyPr/>
        <a:lstStyle/>
        <a:p>
          <a:r>
            <a:rPr lang="uk-UA">
              <a:solidFill>
                <a:schemeClr val="tx1"/>
              </a:solidFill>
            </a:rPr>
            <a:t>Вікові категорії дітей ЗДО</a:t>
          </a:r>
          <a:endParaRPr lang="ru-RU" dirty="0">
            <a:solidFill>
              <a:schemeClr val="tx1"/>
            </a:solidFill>
          </a:endParaRPr>
        </a:p>
      </dgm:t>
    </dgm:pt>
    <dgm:pt modelId="{B573F676-F2EF-49BC-B0E6-8FCF09ECF6A8}" type="parTrans" cxnId="{B38A1490-8830-4B0F-ACA8-9A10257B0632}">
      <dgm:prSet/>
      <dgm:spPr/>
      <dgm:t>
        <a:bodyPr/>
        <a:lstStyle/>
        <a:p>
          <a:endParaRPr lang="ru-RU"/>
        </a:p>
      </dgm:t>
    </dgm:pt>
    <dgm:pt modelId="{DBFF4905-7235-4DE6-B713-670AA989F3B4}" type="sibTrans" cxnId="{B38A1490-8830-4B0F-ACA8-9A10257B0632}">
      <dgm:prSet/>
      <dgm:spPr/>
      <dgm:t>
        <a:bodyPr/>
        <a:lstStyle/>
        <a:p>
          <a:endParaRPr lang="ru-RU"/>
        </a:p>
      </dgm:t>
    </dgm:pt>
    <dgm:pt modelId="{E7602BEF-01A1-460B-90C9-BE53D161BB4E}">
      <dgm:prSet phldrT="[Текст]"/>
      <dgm:spPr/>
      <dgm:t>
        <a:bodyPr/>
        <a:lstStyle/>
        <a:p>
          <a:r>
            <a:rPr lang="uk-UA" dirty="0"/>
            <a:t>1                                             4                                    4-6(7)</a:t>
          </a:r>
        </a:p>
        <a:p>
          <a:r>
            <a:rPr lang="uk-UA" dirty="0"/>
            <a:t>рік                                         роки                                   років                 </a:t>
          </a:r>
          <a:endParaRPr lang="ru-RU" dirty="0"/>
        </a:p>
      </dgm:t>
    </dgm:pt>
    <dgm:pt modelId="{0C7CFDFA-2BCE-4C1F-A441-954CDACF1783}" type="parTrans" cxnId="{02EDD6BB-D00C-49C7-8E9E-77CDF3F2F8C2}">
      <dgm:prSet/>
      <dgm:spPr/>
      <dgm:t>
        <a:bodyPr/>
        <a:lstStyle/>
        <a:p>
          <a:endParaRPr lang="ru-RU"/>
        </a:p>
      </dgm:t>
    </dgm:pt>
    <dgm:pt modelId="{F08E18D5-54CD-4923-A248-7B5EAD7F6E9D}" type="sibTrans" cxnId="{02EDD6BB-D00C-49C7-8E9E-77CDF3F2F8C2}">
      <dgm:prSet/>
      <dgm:spPr/>
      <dgm:t>
        <a:bodyPr/>
        <a:lstStyle/>
        <a:p>
          <a:endParaRPr lang="ru-RU"/>
        </a:p>
      </dgm:t>
    </dgm:pt>
    <dgm:pt modelId="{9308E25F-10D2-492B-BDD0-FD094E116D20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Обмеження цукру</a:t>
          </a:r>
          <a:endParaRPr lang="ru-RU" dirty="0">
            <a:solidFill>
              <a:schemeClr val="tx1"/>
            </a:solidFill>
          </a:endParaRPr>
        </a:p>
      </dgm:t>
    </dgm:pt>
    <dgm:pt modelId="{6BEF6B32-43F5-4E36-AFF6-720DDE02DD89}" type="parTrans" cxnId="{D6D6A618-9FA5-4357-8A2E-F33AD5A187FB}">
      <dgm:prSet/>
      <dgm:spPr/>
      <dgm:t>
        <a:bodyPr/>
        <a:lstStyle/>
        <a:p>
          <a:endParaRPr lang="ru-RU"/>
        </a:p>
      </dgm:t>
    </dgm:pt>
    <dgm:pt modelId="{BE42DFED-9797-4D85-9686-072E671FAD6B}" type="sibTrans" cxnId="{D6D6A618-9FA5-4357-8A2E-F33AD5A187FB}">
      <dgm:prSet/>
      <dgm:spPr/>
      <dgm:t>
        <a:bodyPr/>
        <a:lstStyle/>
        <a:p>
          <a:endParaRPr lang="ru-RU"/>
        </a:p>
      </dgm:t>
    </dgm:pt>
    <dgm:pt modelId="{39340213-2566-4CD2-9E3D-0160947D6DF2}">
      <dgm:prSet phldrT="[Текст]" custT="1"/>
      <dgm:spPr/>
      <dgm:t>
        <a:bodyPr/>
        <a:lstStyle/>
        <a:p>
          <a:r>
            <a:rPr lang="uk-UA" sz="1800" dirty="0"/>
            <a:t>0 грам                     25 грама                 25 грама</a:t>
          </a:r>
          <a:endParaRPr lang="ru-RU" sz="1800" dirty="0"/>
        </a:p>
      </dgm:t>
    </dgm:pt>
    <dgm:pt modelId="{A40B7C7F-D298-46FF-B74B-DD3DE804AB03}" type="parTrans" cxnId="{55D4A55B-E72A-4574-8A5B-776046BF4E87}">
      <dgm:prSet/>
      <dgm:spPr/>
      <dgm:t>
        <a:bodyPr/>
        <a:lstStyle/>
        <a:p>
          <a:endParaRPr lang="ru-RU"/>
        </a:p>
      </dgm:t>
    </dgm:pt>
    <dgm:pt modelId="{537E941E-C1FB-408D-B417-C44942A04ABB}" type="sibTrans" cxnId="{55D4A55B-E72A-4574-8A5B-776046BF4E87}">
      <dgm:prSet/>
      <dgm:spPr/>
      <dgm:t>
        <a:bodyPr/>
        <a:lstStyle/>
        <a:p>
          <a:endParaRPr lang="ru-RU"/>
        </a:p>
      </dgm:t>
    </dgm:pt>
    <dgm:pt modelId="{F797FE69-52AD-4854-8B65-70C12B65C347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Обмеження солі</a:t>
          </a:r>
          <a:endParaRPr lang="ru-RU" dirty="0">
            <a:solidFill>
              <a:schemeClr val="tx1"/>
            </a:solidFill>
          </a:endParaRPr>
        </a:p>
      </dgm:t>
    </dgm:pt>
    <dgm:pt modelId="{2E9471A1-424F-4ED5-B146-E10E94438389}" type="parTrans" cxnId="{7B48E575-0539-4A25-BC30-1C3517243CF9}">
      <dgm:prSet/>
      <dgm:spPr/>
      <dgm:t>
        <a:bodyPr/>
        <a:lstStyle/>
        <a:p>
          <a:endParaRPr lang="ru-RU"/>
        </a:p>
      </dgm:t>
    </dgm:pt>
    <dgm:pt modelId="{A898DF00-66EA-4999-8DD1-006649CC6FAC}" type="sibTrans" cxnId="{7B48E575-0539-4A25-BC30-1C3517243CF9}">
      <dgm:prSet/>
      <dgm:spPr/>
      <dgm:t>
        <a:bodyPr/>
        <a:lstStyle/>
        <a:p>
          <a:endParaRPr lang="ru-RU"/>
        </a:p>
      </dgm:t>
    </dgm:pt>
    <dgm:pt modelId="{C58CF401-B3B8-4D57-8F33-4151D06E4E6F}">
      <dgm:prSet phldrT="[Текст]" custT="1"/>
      <dgm:spPr/>
      <dgm:t>
        <a:bodyPr/>
        <a:lstStyle/>
        <a:p>
          <a:r>
            <a:rPr lang="uk-UA" sz="1800" dirty="0"/>
            <a:t>3 грама                     4 грами                    5грамів</a:t>
          </a:r>
          <a:endParaRPr lang="ru-RU" sz="1800" dirty="0"/>
        </a:p>
      </dgm:t>
    </dgm:pt>
    <dgm:pt modelId="{ABF0A23C-2D21-4091-A7F5-3F86D8F490BA}" type="parTrans" cxnId="{169C5548-603F-41E5-9640-C8A7B1191208}">
      <dgm:prSet/>
      <dgm:spPr/>
      <dgm:t>
        <a:bodyPr/>
        <a:lstStyle/>
        <a:p>
          <a:endParaRPr lang="ru-RU"/>
        </a:p>
      </dgm:t>
    </dgm:pt>
    <dgm:pt modelId="{05942CA6-E6D8-46C2-BF46-CFD44AAF8715}" type="sibTrans" cxnId="{169C5548-603F-41E5-9640-C8A7B1191208}">
      <dgm:prSet/>
      <dgm:spPr/>
      <dgm:t>
        <a:bodyPr/>
        <a:lstStyle/>
        <a:p>
          <a:endParaRPr lang="ru-RU"/>
        </a:p>
      </dgm:t>
    </dgm:pt>
    <dgm:pt modelId="{202FF1D8-1FF0-4467-8FE3-E6EFBD15825A}" type="pres">
      <dgm:prSet presAssocID="{5953E5D0-0695-44E1-8164-65D7E769E718}" presName="Name0" presStyleCnt="0">
        <dgm:presLayoutVars>
          <dgm:dir/>
          <dgm:animLvl val="lvl"/>
          <dgm:resizeHandles val="exact"/>
        </dgm:presLayoutVars>
      </dgm:prSet>
      <dgm:spPr/>
    </dgm:pt>
    <dgm:pt modelId="{EF341800-5385-45A8-8A84-9F1F600004A6}" type="pres">
      <dgm:prSet presAssocID="{F797FE69-52AD-4854-8B65-70C12B65C347}" presName="boxAndChildren" presStyleCnt="0"/>
      <dgm:spPr/>
    </dgm:pt>
    <dgm:pt modelId="{E8E002C8-3A19-4E07-9391-70FC1908A2C9}" type="pres">
      <dgm:prSet presAssocID="{F797FE69-52AD-4854-8B65-70C12B65C347}" presName="parentTextBox" presStyleLbl="node1" presStyleIdx="0" presStyleCnt="3"/>
      <dgm:spPr/>
    </dgm:pt>
    <dgm:pt modelId="{CFBB0701-466A-4640-AC83-6C5E9935CDD5}" type="pres">
      <dgm:prSet presAssocID="{F797FE69-52AD-4854-8B65-70C12B65C347}" presName="entireBox" presStyleLbl="node1" presStyleIdx="0" presStyleCnt="3"/>
      <dgm:spPr/>
    </dgm:pt>
    <dgm:pt modelId="{3E3D4A5C-4EB4-41FD-AD18-49F4A8A751A1}" type="pres">
      <dgm:prSet presAssocID="{F797FE69-52AD-4854-8B65-70C12B65C347}" presName="descendantBox" presStyleCnt="0"/>
      <dgm:spPr/>
    </dgm:pt>
    <dgm:pt modelId="{E64D42DC-F5D7-4F23-88BA-AC006FF363AC}" type="pres">
      <dgm:prSet presAssocID="{C58CF401-B3B8-4D57-8F33-4151D06E4E6F}" presName="childTextBox" presStyleLbl="fgAccFollowNode1" presStyleIdx="0" presStyleCnt="3">
        <dgm:presLayoutVars>
          <dgm:bulletEnabled val="1"/>
        </dgm:presLayoutVars>
      </dgm:prSet>
      <dgm:spPr/>
    </dgm:pt>
    <dgm:pt modelId="{D0426E51-6369-4E33-97DB-D382B09A4A26}" type="pres">
      <dgm:prSet presAssocID="{BE42DFED-9797-4D85-9686-072E671FAD6B}" presName="sp" presStyleCnt="0"/>
      <dgm:spPr/>
    </dgm:pt>
    <dgm:pt modelId="{5C8615AC-4E94-4B43-98FD-33E9D42F72EB}" type="pres">
      <dgm:prSet presAssocID="{9308E25F-10D2-492B-BDD0-FD094E116D20}" presName="arrowAndChildren" presStyleCnt="0"/>
      <dgm:spPr/>
    </dgm:pt>
    <dgm:pt modelId="{670FA8FA-B72A-4EF8-9D0C-8770F119B992}" type="pres">
      <dgm:prSet presAssocID="{9308E25F-10D2-492B-BDD0-FD094E116D20}" presName="parentTextArrow" presStyleLbl="node1" presStyleIdx="0" presStyleCnt="3"/>
      <dgm:spPr/>
    </dgm:pt>
    <dgm:pt modelId="{AD37549F-8741-4948-93DE-F23CEF67D1F2}" type="pres">
      <dgm:prSet presAssocID="{9308E25F-10D2-492B-BDD0-FD094E116D20}" presName="arrow" presStyleLbl="node1" presStyleIdx="1" presStyleCnt="3"/>
      <dgm:spPr/>
    </dgm:pt>
    <dgm:pt modelId="{48293173-E39A-468F-9F67-AA933E1DFB87}" type="pres">
      <dgm:prSet presAssocID="{9308E25F-10D2-492B-BDD0-FD094E116D20}" presName="descendantArrow" presStyleCnt="0"/>
      <dgm:spPr/>
    </dgm:pt>
    <dgm:pt modelId="{16764415-0259-4AFD-AACA-70FD9D1A02B9}" type="pres">
      <dgm:prSet presAssocID="{39340213-2566-4CD2-9E3D-0160947D6DF2}" presName="childTextArrow" presStyleLbl="fgAccFollowNode1" presStyleIdx="1" presStyleCnt="3" custScaleX="100000" custLinFactNeighborX="192" custLinFactNeighborY="-2234">
        <dgm:presLayoutVars>
          <dgm:bulletEnabled val="1"/>
        </dgm:presLayoutVars>
      </dgm:prSet>
      <dgm:spPr/>
    </dgm:pt>
    <dgm:pt modelId="{6A8B7992-C170-49F3-9EE6-EA6E2432C99E}" type="pres">
      <dgm:prSet presAssocID="{DBFF4905-7235-4DE6-B713-670AA989F3B4}" presName="sp" presStyleCnt="0"/>
      <dgm:spPr/>
    </dgm:pt>
    <dgm:pt modelId="{3C202F75-1D09-48AB-A747-534E44A9781C}" type="pres">
      <dgm:prSet presAssocID="{0197348B-FDE3-4A5A-8D22-0BB7ABFF2CE5}" presName="arrowAndChildren" presStyleCnt="0"/>
      <dgm:spPr/>
    </dgm:pt>
    <dgm:pt modelId="{66C7590E-F57C-4037-9CD0-A1E538B541B8}" type="pres">
      <dgm:prSet presAssocID="{0197348B-FDE3-4A5A-8D22-0BB7ABFF2CE5}" presName="parentTextArrow" presStyleLbl="node1" presStyleIdx="1" presStyleCnt="3"/>
      <dgm:spPr/>
    </dgm:pt>
    <dgm:pt modelId="{476D1DCF-D010-45F8-A30A-5666AA2F1AFD}" type="pres">
      <dgm:prSet presAssocID="{0197348B-FDE3-4A5A-8D22-0BB7ABFF2CE5}" presName="arrow" presStyleLbl="node1" presStyleIdx="2" presStyleCnt="3"/>
      <dgm:spPr/>
    </dgm:pt>
    <dgm:pt modelId="{C50089EE-F401-43CD-84F7-950DC214C801}" type="pres">
      <dgm:prSet presAssocID="{0197348B-FDE3-4A5A-8D22-0BB7ABFF2CE5}" presName="descendantArrow" presStyleCnt="0"/>
      <dgm:spPr/>
    </dgm:pt>
    <dgm:pt modelId="{89460227-229E-4CE3-87C8-CA356B1D2B77}" type="pres">
      <dgm:prSet presAssocID="{E7602BEF-01A1-460B-90C9-BE53D161BB4E}" presName="childTextArrow" presStyleLbl="fgAccFollowNode1" presStyleIdx="2" presStyleCnt="3" custScaleX="99613">
        <dgm:presLayoutVars>
          <dgm:bulletEnabled val="1"/>
        </dgm:presLayoutVars>
      </dgm:prSet>
      <dgm:spPr/>
    </dgm:pt>
  </dgm:ptLst>
  <dgm:cxnLst>
    <dgm:cxn modelId="{F57F820B-5894-43AB-A1AD-72FD7DFFDC44}" type="presOf" srcId="{0197348B-FDE3-4A5A-8D22-0BB7ABFF2CE5}" destId="{476D1DCF-D010-45F8-A30A-5666AA2F1AFD}" srcOrd="1" destOrd="0" presId="urn:microsoft.com/office/officeart/2005/8/layout/process4"/>
    <dgm:cxn modelId="{D6D6A618-9FA5-4357-8A2E-F33AD5A187FB}" srcId="{5953E5D0-0695-44E1-8164-65D7E769E718}" destId="{9308E25F-10D2-492B-BDD0-FD094E116D20}" srcOrd="1" destOrd="0" parTransId="{6BEF6B32-43F5-4E36-AFF6-720DDE02DD89}" sibTransId="{BE42DFED-9797-4D85-9686-072E671FAD6B}"/>
    <dgm:cxn modelId="{22A3DE1C-F08F-4CB3-A4EE-D7B794D861B7}" type="presOf" srcId="{39340213-2566-4CD2-9E3D-0160947D6DF2}" destId="{16764415-0259-4AFD-AACA-70FD9D1A02B9}" srcOrd="0" destOrd="0" presId="urn:microsoft.com/office/officeart/2005/8/layout/process4"/>
    <dgm:cxn modelId="{E5D67629-0220-4E50-977F-3A5F4E78E1D5}" type="presOf" srcId="{C58CF401-B3B8-4D57-8F33-4151D06E4E6F}" destId="{E64D42DC-F5D7-4F23-88BA-AC006FF363AC}" srcOrd="0" destOrd="0" presId="urn:microsoft.com/office/officeart/2005/8/layout/process4"/>
    <dgm:cxn modelId="{1C149433-59CD-4404-9509-4982349D723D}" type="presOf" srcId="{5953E5D0-0695-44E1-8164-65D7E769E718}" destId="{202FF1D8-1FF0-4467-8FE3-E6EFBD15825A}" srcOrd="0" destOrd="0" presId="urn:microsoft.com/office/officeart/2005/8/layout/process4"/>
    <dgm:cxn modelId="{96F2B037-A015-4795-A66E-C641446795CA}" type="presOf" srcId="{0197348B-FDE3-4A5A-8D22-0BB7ABFF2CE5}" destId="{66C7590E-F57C-4037-9CD0-A1E538B541B8}" srcOrd="0" destOrd="0" presId="urn:microsoft.com/office/officeart/2005/8/layout/process4"/>
    <dgm:cxn modelId="{F405043D-4037-40E4-9EA4-A7DBF2047672}" type="presOf" srcId="{9308E25F-10D2-492B-BDD0-FD094E116D20}" destId="{AD37549F-8741-4948-93DE-F23CEF67D1F2}" srcOrd="1" destOrd="0" presId="urn:microsoft.com/office/officeart/2005/8/layout/process4"/>
    <dgm:cxn modelId="{55D4A55B-E72A-4574-8A5B-776046BF4E87}" srcId="{9308E25F-10D2-492B-BDD0-FD094E116D20}" destId="{39340213-2566-4CD2-9E3D-0160947D6DF2}" srcOrd="0" destOrd="0" parTransId="{A40B7C7F-D298-46FF-B74B-DD3DE804AB03}" sibTransId="{537E941E-C1FB-408D-B417-C44942A04ABB}"/>
    <dgm:cxn modelId="{C2539561-11B1-4CDE-A845-6C78CD167F75}" type="presOf" srcId="{9308E25F-10D2-492B-BDD0-FD094E116D20}" destId="{670FA8FA-B72A-4EF8-9D0C-8770F119B992}" srcOrd="0" destOrd="0" presId="urn:microsoft.com/office/officeart/2005/8/layout/process4"/>
    <dgm:cxn modelId="{169C5548-603F-41E5-9640-C8A7B1191208}" srcId="{F797FE69-52AD-4854-8B65-70C12B65C347}" destId="{C58CF401-B3B8-4D57-8F33-4151D06E4E6F}" srcOrd="0" destOrd="0" parTransId="{ABF0A23C-2D21-4091-A7F5-3F86D8F490BA}" sibTransId="{05942CA6-E6D8-46C2-BF46-CFD44AAF8715}"/>
    <dgm:cxn modelId="{7B48E575-0539-4A25-BC30-1C3517243CF9}" srcId="{5953E5D0-0695-44E1-8164-65D7E769E718}" destId="{F797FE69-52AD-4854-8B65-70C12B65C347}" srcOrd="2" destOrd="0" parTransId="{2E9471A1-424F-4ED5-B146-E10E94438389}" sibTransId="{A898DF00-66EA-4999-8DD1-006649CC6FAC}"/>
    <dgm:cxn modelId="{04C98D7B-ACA5-4585-9802-C62D56E24558}" type="presOf" srcId="{F797FE69-52AD-4854-8B65-70C12B65C347}" destId="{E8E002C8-3A19-4E07-9391-70FC1908A2C9}" srcOrd="0" destOrd="0" presId="urn:microsoft.com/office/officeart/2005/8/layout/process4"/>
    <dgm:cxn modelId="{B38A1490-8830-4B0F-ACA8-9A10257B0632}" srcId="{5953E5D0-0695-44E1-8164-65D7E769E718}" destId="{0197348B-FDE3-4A5A-8D22-0BB7ABFF2CE5}" srcOrd="0" destOrd="0" parTransId="{B573F676-F2EF-49BC-B0E6-8FCF09ECF6A8}" sibTransId="{DBFF4905-7235-4DE6-B713-670AA989F3B4}"/>
    <dgm:cxn modelId="{02EDD6BB-D00C-49C7-8E9E-77CDF3F2F8C2}" srcId="{0197348B-FDE3-4A5A-8D22-0BB7ABFF2CE5}" destId="{E7602BEF-01A1-460B-90C9-BE53D161BB4E}" srcOrd="0" destOrd="0" parTransId="{0C7CFDFA-2BCE-4C1F-A441-954CDACF1783}" sibTransId="{F08E18D5-54CD-4923-A248-7B5EAD7F6E9D}"/>
    <dgm:cxn modelId="{3637CBC5-123A-4014-8CD7-D3318E31C3F7}" type="presOf" srcId="{E7602BEF-01A1-460B-90C9-BE53D161BB4E}" destId="{89460227-229E-4CE3-87C8-CA356B1D2B77}" srcOrd="0" destOrd="0" presId="urn:microsoft.com/office/officeart/2005/8/layout/process4"/>
    <dgm:cxn modelId="{04B3C8E1-B308-485E-8DDC-584B147A6E86}" type="presOf" srcId="{F797FE69-52AD-4854-8B65-70C12B65C347}" destId="{CFBB0701-466A-4640-AC83-6C5E9935CDD5}" srcOrd="1" destOrd="0" presId="urn:microsoft.com/office/officeart/2005/8/layout/process4"/>
    <dgm:cxn modelId="{4444DD2B-D57F-4A51-84AA-ECFB2955429B}" type="presParOf" srcId="{202FF1D8-1FF0-4467-8FE3-E6EFBD15825A}" destId="{EF341800-5385-45A8-8A84-9F1F600004A6}" srcOrd="0" destOrd="0" presId="urn:microsoft.com/office/officeart/2005/8/layout/process4"/>
    <dgm:cxn modelId="{00029074-9DE0-4CE5-B0FD-270AFBCB11C3}" type="presParOf" srcId="{EF341800-5385-45A8-8A84-9F1F600004A6}" destId="{E8E002C8-3A19-4E07-9391-70FC1908A2C9}" srcOrd="0" destOrd="0" presId="urn:microsoft.com/office/officeart/2005/8/layout/process4"/>
    <dgm:cxn modelId="{B7A45C20-6054-4D0F-9F65-104FB99AD054}" type="presParOf" srcId="{EF341800-5385-45A8-8A84-9F1F600004A6}" destId="{CFBB0701-466A-4640-AC83-6C5E9935CDD5}" srcOrd="1" destOrd="0" presId="urn:microsoft.com/office/officeart/2005/8/layout/process4"/>
    <dgm:cxn modelId="{2327CEE0-7266-41CE-B533-26A1C820D1BE}" type="presParOf" srcId="{EF341800-5385-45A8-8A84-9F1F600004A6}" destId="{3E3D4A5C-4EB4-41FD-AD18-49F4A8A751A1}" srcOrd="2" destOrd="0" presId="urn:microsoft.com/office/officeart/2005/8/layout/process4"/>
    <dgm:cxn modelId="{8DD67BE8-EC35-4E96-AB8E-A0A65504E2BA}" type="presParOf" srcId="{3E3D4A5C-4EB4-41FD-AD18-49F4A8A751A1}" destId="{E64D42DC-F5D7-4F23-88BA-AC006FF363AC}" srcOrd="0" destOrd="0" presId="urn:microsoft.com/office/officeart/2005/8/layout/process4"/>
    <dgm:cxn modelId="{B1905F48-5F10-4F75-88E5-AA09130833D8}" type="presParOf" srcId="{202FF1D8-1FF0-4467-8FE3-E6EFBD15825A}" destId="{D0426E51-6369-4E33-97DB-D382B09A4A26}" srcOrd="1" destOrd="0" presId="urn:microsoft.com/office/officeart/2005/8/layout/process4"/>
    <dgm:cxn modelId="{E8B3E79B-9553-42DA-B957-C1537B98E252}" type="presParOf" srcId="{202FF1D8-1FF0-4467-8FE3-E6EFBD15825A}" destId="{5C8615AC-4E94-4B43-98FD-33E9D42F72EB}" srcOrd="2" destOrd="0" presId="urn:microsoft.com/office/officeart/2005/8/layout/process4"/>
    <dgm:cxn modelId="{F47803F7-4A01-442E-A656-AA5EED7F88B3}" type="presParOf" srcId="{5C8615AC-4E94-4B43-98FD-33E9D42F72EB}" destId="{670FA8FA-B72A-4EF8-9D0C-8770F119B992}" srcOrd="0" destOrd="0" presId="urn:microsoft.com/office/officeart/2005/8/layout/process4"/>
    <dgm:cxn modelId="{D361D5FD-9DB6-425C-A0D7-7A53B1C86ABA}" type="presParOf" srcId="{5C8615AC-4E94-4B43-98FD-33E9D42F72EB}" destId="{AD37549F-8741-4948-93DE-F23CEF67D1F2}" srcOrd="1" destOrd="0" presId="urn:microsoft.com/office/officeart/2005/8/layout/process4"/>
    <dgm:cxn modelId="{6C4540AF-EC97-461B-AE1E-75B897A164A5}" type="presParOf" srcId="{5C8615AC-4E94-4B43-98FD-33E9D42F72EB}" destId="{48293173-E39A-468F-9F67-AA933E1DFB87}" srcOrd="2" destOrd="0" presId="urn:microsoft.com/office/officeart/2005/8/layout/process4"/>
    <dgm:cxn modelId="{37DC9BCB-BDF7-4AC9-864C-B87CE1E5C0D8}" type="presParOf" srcId="{48293173-E39A-468F-9F67-AA933E1DFB87}" destId="{16764415-0259-4AFD-AACA-70FD9D1A02B9}" srcOrd="0" destOrd="0" presId="urn:microsoft.com/office/officeart/2005/8/layout/process4"/>
    <dgm:cxn modelId="{2DB27AED-2446-47D2-BF62-91413D63FE0F}" type="presParOf" srcId="{202FF1D8-1FF0-4467-8FE3-E6EFBD15825A}" destId="{6A8B7992-C170-49F3-9EE6-EA6E2432C99E}" srcOrd="3" destOrd="0" presId="urn:microsoft.com/office/officeart/2005/8/layout/process4"/>
    <dgm:cxn modelId="{1EA21CE2-FB4E-4876-B840-46C0A907F0A6}" type="presParOf" srcId="{202FF1D8-1FF0-4467-8FE3-E6EFBD15825A}" destId="{3C202F75-1D09-48AB-A747-534E44A9781C}" srcOrd="4" destOrd="0" presId="urn:microsoft.com/office/officeart/2005/8/layout/process4"/>
    <dgm:cxn modelId="{3D80E04D-17B0-45A7-9E8E-19100EA213A3}" type="presParOf" srcId="{3C202F75-1D09-48AB-A747-534E44A9781C}" destId="{66C7590E-F57C-4037-9CD0-A1E538B541B8}" srcOrd="0" destOrd="0" presId="urn:microsoft.com/office/officeart/2005/8/layout/process4"/>
    <dgm:cxn modelId="{59C76D9D-157A-47D1-A2D9-B66C826E6F57}" type="presParOf" srcId="{3C202F75-1D09-48AB-A747-534E44A9781C}" destId="{476D1DCF-D010-45F8-A30A-5666AA2F1AFD}" srcOrd="1" destOrd="0" presId="urn:microsoft.com/office/officeart/2005/8/layout/process4"/>
    <dgm:cxn modelId="{EC474F8C-0BD3-43C7-A771-05F40E023880}" type="presParOf" srcId="{3C202F75-1D09-48AB-A747-534E44A9781C}" destId="{C50089EE-F401-43CD-84F7-950DC214C801}" srcOrd="2" destOrd="0" presId="urn:microsoft.com/office/officeart/2005/8/layout/process4"/>
    <dgm:cxn modelId="{606E0484-872F-4F18-ADD0-9BC23863FC81}" type="presParOf" srcId="{C50089EE-F401-43CD-84F7-950DC214C801}" destId="{89460227-229E-4CE3-87C8-CA356B1D2B7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0B8D25-6763-417A-A2DE-670729CF7D50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4383728-E856-49D6-9A9E-E74E7106DF85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Вікові категорії дітей ЗЗСО</a:t>
          </a:r>
          <a:endParaRPr lang="ru-RU" dirty="0">
            <a:solidFill>
              <a:schemeClr val="tx1"/>
            </a:solidFill>
          </a:endParaRPr>
        </a:p>
      </dgm:t>
    </dgm:pt>
    <dgm:pt modelId="{8D28A979-D1BA-418A-9560-95167F2E2382}" type="parTrans" cxnId="{F1B18EEA-399E-4C22-BEE4-3DC5A9A67BCB}">
      <dgm:prSet/>
      <dgm:spPr/>
      <dgm:t>
        <a:bodyPr/>
        <a:lstStyle/>
        <a:p>
          <a:endParaRPr lang="ru-RU"/>
        </a:p>
      </dgm:t>
    </dgm:pt>
    <dgm:pt modelId="{5AF67387-D032-431E-82E1-2700FA319D86}" type="sibTrans" cxnId="{F1B18EEA-399E-4C22-BEE4-3DC5A9A67BCB}">
      <dgm:prSet/>
      <dgm:spPr/>
      <dgm:t>
        <a:bodyPr/>
        <a:lstStyle/>
        <a:p>
          <a:endParaRPr lang="ru-RU"/>
        </a:p>
      </dgm:t>
    </dgm:pt>
    <dgm:pt modelId="{22BA674F-48B4-4897-9CEA-BE48D2ED862B}">
      <dgm:prSet phldrT="[Текст]" custT="1"/>
      <dgm:spPr/>
      <dgm:t>
        <a:bodyPr/>
        <a:lstStyle/>
        <a:p>
          <a:r>
            <a:rPr lang="uk-UA" sz="1800" dirty="0"/>
            <a:t>Молодші школярі</a:t>
          </a:r>
          <a:endParaRPr lang="ru-RU" sz="1800" dirty="0"/>
        </a:p>
      </dgm:t>
    </dgm:pt>
    <dgm:pt modelId="{6FC9DB11-8606-4D37-89EB-98E29ED60476}" type="parTrans" cxnId="{BF7A5C24-4B6E-4717-96D7-6E17AF4C090C}">
      <dgm:prSet/>
      <dgm:spPr/>
      <dgm:t>
        <a:bodyPr/>
        <a:lstStyle/>
        <a:p>
          <a:endParaRPr lang="ru-RU"/>
        </a:p>
      </dgm:t>
    </dgm:pt>
    <dgm:pt modelId="{AB726C75-6842-42FA-A0BE-23B843A2EEB7}" type="sibTrans" cxnId="{BF7A5C24-4B6E-4717-96D7-6E17AF4C090C}">
      <dgm:prSet/>
      <dgm:spPr/>
      <dgm:t>
        <a:bodyPr/>
        <a:lstStyle/>
        <a:p>
          <a:endParaRPr lang="ru-RU"/>
        </a:p>
      </dgm:t>
    </dgm:pt>
    <dgm:pt modelId="{2F7E531D-1A7D-4D8E-AED6-E54C98917B9A}">
      <dgm:prSet phldrT="[Текст]" custT="1"/>
      <dgm:spPr/>
      <dgm:t>
        <a:bodyPr/>
        <a:lstStyle/>
        <a:p>
          <a:r>
            <a:rPr lang="uk-UA" sz="1800" dirty="0"/>
            <a:t>Підлітки </a:t>
          </a:r>
          <a:endParaRPr lang="ru-RU" sz="1800" dirty="0"/>
        </a:p>
      </dgm:t>
    </dgm:pt>
    <dgm:pt modelId="{AC59FF3F-794B-4A59-9C51-2FD9A1BA1B0C}" type="parTrans" cxnId="{E5449E88-C08C-4E05-8089-58E0951D2F01}">
      <dgm:prSet/>
      <dgm:spPr/>
      <dgm:t>
        <a:bodyPr/>
        <a:lstStyle/>
        <a:p>
          <a:endParaRPr lang="ru-RU"/>
        </a:p>
      </dgm:t>
    </dgm:pt>
    <dgm:pt modelId="{312DCB2B-1AF3-4D37-8DA7-B276859CD331}" type="sibTrans" cxnId="{E5449E88-C08C-4E05-8089-58E0951D2F01}">
      <dgm:prSet/>
      <dgm:spPr/>
      <dgm:t>
        <a:bodyPr/>
        <a:lstStyle/>
        <a:p>
          <a:endParaRPr lang="ru-RU"/>
        </a:p>
      </dgm:t>
    </dgm:pt>
    <dgm:pt modelId="{0F22789E-3CA6-41EF-95FE-ECFE9050F28D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Обмеження цукру</a:t>
          </a:r>
          <a:endParaRPr lang="ru-RU" dirty="0">
            <a:solidFill>
              <a:schemeClr val="tx1"/>
            </a:solidFill>
          </a:endParaRPr>
        </a:p>
      </dgm:t>
    </dgm:pt>
    <dgm:pt modelId="{D0091D11-95C8-45B8-ADE9-9A075A8972E0}" type="parTrans" cxnId="{7DB71CBD-BAF5-4F0D-89C2-CF68D9CF5718}">
      <dgm:prSet/>
      <dgm:spPr/>
      <dgm:t>
        <a:bodyPr/>
        <a:lstStyle/>
        <a:p>
          <a:endParaRPr lang="ru-RU"/>
        </a:p>
      </dgm:t>
    </dgm:pt>
    <dgm:pt modelId="{1BA9BA19-312C-4EE0-AE4A-A37B159FD44E}" type="sibTrans" cxnId="{7DB71CBD-BAF5-4F0D-89C2-CF68D9CF5718}">
      <dgm:prSet/>
      <dgm:spPr/>
      <dgm:t>
        <a:bodyPr/>
        <a:lstStyle/>
        <a:p>
          <a:endParaRPr lang="ru-RU"/>
        </a:p>
      </dgm:t>
    </dgm:pt>
    <dgm:pt modelId="{B19165FF-A6A6-47BE-9E01-5EB9AB3A34D1}">
      <dgm:prSet phldrT="[Текст]" custT="1"/>
      <dgm:spPr/>
      <dgm:t>
        <a:bodyPr/>
        <a:lstStyle/>
        <a:p>
          <a:r>
            <a:rPr lang="uk-UA" sz="2000" dirty="0"/>
            <a:t>37,5 грама</a:t>
          </a:r>
          <a:endParaRPr lang="ru-RU" sz="2000" dirty="0"/>
        </a:p>
      </dgm:t>
    </dgm:pt>
    <dgm:pt modelId="{2D6A5C4D-003B-4984-BF5A-782A8E58A7A1}" type="parTrans" cxnId="{E98F7845-4B96-4E8B-B0E7-3D508EA3B8A5}">
      <dgm:prSet/>
      <dgm:spPr/>
      <dgm:t>
        <a:bodyPr/>
        <a:lstStyle/>
        <a:p>
          <a:endParaRPr lang="ru-RU"/>
        </a:p>
      </dgm:t>
    </dgm:pt>
    <dgm:pt modelId="{95B3F988-6D72-4D46-9B95-C03620ACB1E3}" type="sibTrans" cxnId="{E98F7845-4B96-4E8B-B0E7-3D508EA3B8A5}">
      <dgm:prSet/>
      <dgm:spPr/>
      <dgm:t>
        <a:bodyPr/>
        <a:lstStyle/>
        <a:p>
          <a:endParaRPr lang="ru-RU"/>
        </a:p>
      </dgm:t>
    </dgm:pt>
    <dgm:pt modelId="{7D36DED7-3AF7-42D0-A28C-56E0ED4E4A17}">
      <dgm:prSet phldrT="[Текст]" custT="1"/>
      <dgm:spPr/>
      <dgm:t>
        <a:bodyPr/>
        <a:lstStyle/>
        <a:p>
          <a:r>
            <a:rPr lang="uk-UA" sz="2000" dirty="0"/>
            <a:t>37,5 грама</a:t>
          </a:r>
          <a:endParaRPr lang="ru-RU" sz="2000" dirty="0"/>
        </a:p>
      </dgm:t>
    </dgm:pt>
    <dgm:pt modelId="{EA4FFCDC-FD6D-4742-BFFD-2EE98BA71C49}" type="parTrans" cxnId="{B3F5299A-F81D-4FB1-94FE-DC74339365D2}">
      <dgm:prSet/>
      <dgm:spPr/>
      <dgm:t>
        <a:bodyPr/>
        <a:lstStyle/>
        <a:p>
          <a:endParaRPr lang="ru-RU"/>
        </a:p>
      </dgm:t>
    </dgm:pt>
    <dgm:pt modelId="{75314BB0-E8B0-4BD4-9027-1D330ABE359F}" type="sibTrans" cxnId="{B3F5299A-F81D-4FB1-94FE-DC74339365D2}">
      <dgm:prSet/>
      <dgm:spPr/>
      <dgm:t>
        <a:bodyPr/>
        <a:lstStyle/>
        <a:p>
          <a:endParaRPr lang="ru-RU"/>
        </a:p>
      </dgm:t>
    </dgm:pt>
    <dgm:pt modelId="{10AA440A-A106-457C-B40B-2D3D97DDB13D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Обмеження солі</a:t>
          </a:r>
          <a:endParaRPr lang="ru-RU" dirty="0">
            <a:solidFill>
              <a:schemeClr val="tx1"/>
            </a:solidFill>
          </a:endParaRPr>
        </a:p>
      </dgm:t>
    </dgm:pt>
    <dgm:pt modelId="{8FD50037-5F8A-4FB9-8668-DB954FF4A0F6}" type="parTrans" cxnId="{F7D9219C-9C2C-438E-8C7F-809EF6E3F300}">
      <dgm:prSet/>
      <dgm:spPr/>
      <dgm:t>
        <a:bodyPr/>
        <a:lstStyle/>
        <a:p>
          <a:endParaRPr lang="ru-RU"/>
        </a:p>
      </dgm:t>
    </dgm:pt>
    <dgm:pt modelId="{AE3249D7-945E-4C26-95ED-24D957A4AA30}" type="sibTrans" cxnId="{F7D9219C-9C2C-438E-8C7F-809EF6E3F300}">
      <dgm:prSet/>
      <dgm:spPr/>
      <dgm:t>
        <a:bodyPr/>
        <a:lstStyle/>
        <a:p>
          <a:endParaRPr lang="ru-RU"/>
        </a:p>
      </dgm:t>
    </dgm:pt>
    <dgm:pt modelId="{AD301A50-2211-45E1-BA82-5DE8948AB30F}">
      <dgm:prSet phldrT="[Текст]" custT="1"/>
      <dgm:spPr/>
      <dgm:t>
        <a:bodyPr/>
        <a:lstStyle/>
        <a:p>
          <a:r>
            <a:rPr lang="uk-UA" sz="2000" dirty="0"/>
            <a:t>4 грами</a:t>
          </a:r>
          <a:endParaRPr lang="ru-RU" sz="2000" dirty="0"/>
        </a:p>
      </dgm:t>
    </dgm:pt>
    <dgm:pt modelId="{9E36A7F7-0DED-405B-9A41-DAB373BB8FC5}" type="parTrans" cxnId="{B095F3F9-1941-41FB-8098-EB6182EC2991}">
      <dgm:prSet/>
      <dgm:spPr/>
      <dgm:t>
        <a:bodyPr/>
        <a:lstStyle/>
        <a:p>
          <a:endParaRPr lang="ru-RU"/>
        </a:p>
      </dgm:t>
    </dgm:pt>
    <dgm:pt modelId="{09C45A6D-C081-4E71-8F73-F6412A1A846E}" type="sibTrans" cxnId="{B095F3F9-1941-41FB-8098-EB6182EC2991}">
      <dgm:prSet/>
      <dgm:spPr/>
      <dgm:t>
        <a:bodyPr/>
        <a:lstStyle/>
        <a:p>
          <a:endParaRPr lang="ru-RU"/>
        </a:p>
      </dgm:t>
    </dgm:pt>
    <dgm:pt modelId="{C5FA6560-8A2F-4409-AD12-07120BCD8B37}">
      <dgm:prSet phldrT="[Текст]" custT="1"/>
      <dgm:spPr/>
      <dgm:t>
        <a:bodyPr/>
        <a:lstStyle/>
        <a:p>
          <a:r>
            <a:rPr lang="uk-UA" sz="2000" dirty="0"/>
            <a:t>5 грамів</a:t>
          </a:r>
          <a:endParaRPr lang="ru-RU" sz="2000" dirty="0"/>
        </a:p>
      </dgm:t>
    </dgm:pt>
    <dgm:pt modelId="{38FFEF6F-6F04-4BAB-A60E-2D0528A1ADE0}" type="parTrans" cxnId="{115FD237-7C5E-451C-9CD3-4E8EBB966FE1}">
      <dgm:prSet/>
      <dgm:spPr/>
      <dgm:t>
        <a:bodyPr/>
        <a:lstStyle/>
        <a:p>
          <a:endParaRPr lang="ru-RU"/>
        </a:p>
      </dgm:t>
    </dgm:pt>
    <dgm:pt modelId="{E731B15E-B338-4DFC-9B73-36FAEEAA3A4D}" type="sibTrans" cxnId="{115FD237-7C5E-451C-9CD3-4E8EBB966FE1}">
      <dgm:prSet/>
      <dgm:spPr/>
      <dgm:t>
        <a:bodyPr/>
        <a:lstStyle/>
        <a:p>
          <a:endParaRPr lang="ru-RU"/>
        </a:p>
      </dgm:t>
    </dgm:pt>
    <dgm:pt modelId="{81EA6326-968C-4C65-9515-8D2C0C44F1E0}" type="pres">
      <dgm:prSet presAssocID="{4C0B8D25-6763-417A-A2DE-670729CF7D50}" presName="Name0" presStyleCnt="0">
        <dgm:presLayoutVars>
          <dgm:dir/>
          <dgm:animLvl val="lvl"/>
          <dgm:resizeHandles val="exact"/>
        </dgm:presLayoutVars>
      </dgm:prSet>
      <dgm:spPr/>
    </dgm:pt>
    <dgm:pt modelId="{E212FE98-8981-4947-8209-99209296B1E3}" type="pres">
      <dgm:prSet presAssocID="{10AA440A-A106-457C-B40B-2D3D97DDB13D}" presName="boxAndChildren" presStyleCnt="0"/>
      <dgm:spPr/>
    </dgm:pt>
    <dgm:pt modelId="{AB137155-11FA-4F4B-B677-A414996DA80C}" type="pres">
      <dgm:prSet presAssocID="{10AA440A-A106-457C-B40B-2D3D97DDB13D}" presName="parentTextBox" presStyleLbl="node1" presStyleIdx="0" presStyleCnt="3"/>
      <dgm:spPr/>
    </dgm:pt>
    <dgm:pt modelId="{407ED447-5503-4D85-B5A6-B70419B825F3}" type="pres">
      <dgm:prSet presAssocID="{10AA440A-A106-457C-B40B-2D3D97DDB13D}" presName="entireBox" presStyleLbl="node1" presStyleIdx="0" presStyleCnt="3"/>
      <dgm:spPr/>
    </dgm:pt>
    <dgm:pt modelId="{178064F5-8E31-4873-9672-44ED12945A07}" type="pres">
      <dgm:prSet presAssocID="{10AA440A-A106-457C-B40B-2D3D97DDB13D}" presName="descendantBox" presStyleCnt="0"/>
      <dgm:spPr/>
    </dgm:pt>
    <dgm:pt modelId="{3E7E3F44-AB80-4273-ACAB-0C13C0C7AAB4}" type="pres">
      <dgm:prSet presAssocID="{AD301A50-2211-45E1-BA82-5DE8948AB30F}" presName="childTextBox" presStyleLbl="fgAccFollowNode1" presStyleIdx="0" presStyleCnt="6">
        <dgm:presLayoutVars>
          <dgm:bulletEnabled val="1"/>
        </dgm:presLayoutVars>
      </dgm:prSet>
      <dgm:spPr/>
    </dgm:pt>
    <dgm:pt modelId="{BFABFFD3-959E-480C-AE8E-EEA24866A568}" type="pres">
      <dgm:prSet presAssocID="{C5FA6560-8A2F-4409-AD12-07120BCD8B37}" presName="childTextBox" presStyleLbl="fgAccFollowNode1" presStyleIdx="1" presStyleCnt="6">
        <dgm:presLayoutVars>
          <dgm:bulletEnabled val="1"/>
        </dgm:presLayoutVars>
      </dgm:prSet>
      <dgm:spPr/>
    </dgm:pt>
    <dgm:pt modelId="{94EAF3C7-98D5-4CDE-B16C-F2538338BDA8}" type="pres">
      <dgm:prSet presAssocID="{1BA9BA19-312C-4EE0-AE4A-A37B159FD44E}" presName="sp" presStyleCnt="0"/>
      <dgm:spPr/>
    </dgm:pt>
    <dgm:pt modelId="{40246412-3983-467C-BABC-5CC1CDD093D7}" type="pres">
      <dgm:prSet presAssocID="{0F22789E-3CA6-41EF-95FE-ECFE9050F28D}" presName="arrowAndChildren" presStyleCnt="0"/>
      <dgm:spPr/>
    </dgm:pt>
    <dgm:pt modelId="{4D27F646-48BB-41D6-985A-718509C0E42F}" type="pres">
      <dgm:prSet presAssocID="{0F22789E-3CA6-41EF-95FE-ECFE9050F28D}" presName="parentTextArrow" presStyleLbl="node1" presStyleIdx="0" presStyleCnt="3"/>
      <dgm:spPr/>
    </dgm:pt>
    <dgm:pt modelId="{92897F6E-F3F7-484C-8C33-7CDBF33D7D8E}" type="pres">
      <dgm:prSet presAssocID="{0F22789E-3CA6-41EF-95FE-ECFE9050F28D}" presName="arrow" presStyleLbl="node1" presStyleIdx="1" presStyleCnt="3"/>
      <dgm:spPr/>
    </dgm:pt>
    <dgm:pt modelId="{B4081B91-97F9-4947-928A-BEA1666DFCD5}" type="pres">
      <dgm:prSet presAssocID="{0F22789E-3CA6-41EF-95FE-ECFE9050F28D}" presName="descendantArrow" presStyleCnt="0"/>
      <dgm:spPr/>
    </dgm:pt>
    <dgm:pt modelId="{F3653186-2E1F-4CC8-AC79-03B61268D884}" type="pres">
      <dgm:prSet presAssocID="{B19165FF-A6A6-47BE-9E01-5EB9AB3A34D1}" presName="childTextArrow" presStyleLbl="fgAccFollowNode1" presStyleIdx="2" presStyleCnt="6" custLinFactNeighborX="-2972">
        <dgm:presLayoutVars>
          <dgm:bulletEnabled val="1"/>
        </dgm:presLayoutVars>
      </dgm:prSet>
      <dgm:spPr/>
    </dgm:pt>
    <dgm:pt modelId="{6168A93A-94C9-4566-84F4-D048F4F4655B}" type="pres">
      <dgm:prSet presAssocID="{7D36DED7-3AF7-42D0-A28C-56E0ED4E4A17}" presName="childTextArrow" presStyleLbl="fgAccFollowNode1" presStyleIdx="3" presStyleCnt="6">
        <dgm:presLayoutVars>
          <dgm:bulletEnabled val="1"/>
        </dgm:presLayoutVars>
      </dgm:prSet>
      <dgm:spPr/>
    </dgm:pt>
    <dgm:pt modelId="{8A7099EA-B2A0-489E-8782-FF95D1DEE4DC}" type="pres">
      <dgm:prSet presAssocID="{5AF67387-D032-431E-82E1-2700FA319D86}" presName="sp" presStyleCnt="0"/>
      <dgm:spPr/>
    </dgm:pt>
    <dgm:pt modelId="{1AE04B90-2815-4A04-9956-601DF9561F85}" type="pres">
      <dgm:prSet presAssocID="{14383728-E856-49D6-9A9E-E74E7106DF85}" presName="arrowAndChildren" presStyleCnt="0"/>
      <dgm:spPr/>
    </dgm:pt>
    <dgm:pt modelId="{3492381F-6B12-4F54-8C2F-E990AE767E9C}" type="pres">
      <dgm:prSet presAssocID="{14383728-E856-49D6-9A9E-E74E7106DF85}" presName="parentTextArrow" presStyleLbl="node1" presStyleIdx="1" presStyleCnt="3"/>
      <dgm:spPr/>
    </dgm:pt>
    <dgm:pt modelId="{D60EF08F-5CDE-4F0C-BA7D-ABAB32FF0C2D}" type="pres">
      <dgm:prSet presAssocID="{14383728-E856-49D6-9A9E-E74E7106DF85}" presName="arrow" presStyleLbl="node1" presStyleIdx="2" presStyleCnt="3"/>
      <dgm:spPr/>
    </dgm:pt>
    <dgm:pt modelId="{4D774C04-1FFE-4D9C-8268-D7757E0EDA76}" type="pres">
      <dgm:prSet presAssocID="{14383728-E856-49D6-9A9E-E74E7106DF85}" presName="descendantArrow" presStyleCnt="0"/>
      <dgm:spPr/>
    </dgm:pt>
    <dgm:pt modelId="{BF4CECF4-F024-4E91-826A-811F3043D62A}" type="pres">
      <dgm:prSet presAssocID="{22BA674F-48B4-4897-9CEA-BE48D2ED862B}" presName="childTextArrow" presStyleLbl="fgAccFollowNode1" presStyleIdx="4" presStyleCnt="6">
        <dgm:presLayoutVars>
          <dgm:bulletEnabled val="1"/>
        </dgm:presLayoutVars>
      </dgm:prSet>
      <dgm:spPr/>
    </dgm:pt>
    <dgm:pt modelId="{1A793ADF-3972-44DA-A81E-74643C3AD72D}" type="pres">
      <dgm:prSet presAssocID="{2F7E531D-1A7D-4D8E-AED6-E54C98917B9A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555D1616-4C00-4CDE-8D4E-4C331D1FF656}" type="presOf" srcId="{AD301A50-2211-45E1-BA82-5DE8948AB30F}" destId="{3E7E3F44-AB80-4273-ACAB-0C13C0C7AAB4}" srcOrd="0" destOrd="0" presId="urn:microsoft.com/office/officeart/2005/8/layout/process4"/>
    <dgm:cxn modelId="{BF7A5C24-4B6E-4717-96D7-6E17AF4C090C}" srcId="{14383728-E856-49D6-9A9E-E74E7106DF85}" destId="{22BA674F-48B4-4897-9CEA-BE48D2ED862B}" srcOrd="0" destOrd="0" parTransId="{6FC9DB11-8606-4D37-89EB-98E29ED60476}" sibTransId="{AB726C75-6842-42FA-A0BE-23B843A2EEB7}"/>
    <dgm:cxn modelId="{C7F43D2F-CAFF-46D6-AB4D-985649316DC2}" type="presOf" srcId="{10AA440A-A106-457C-B40B-2D3D97DDB13D}" destId="{407ED447-5503-4D85-B5A6-B70419B825F3}" srcOrd="1" destOrd="0" presId="urn:microsoft.com/office/officeart/2005/8/layout/process4"/>
    <dgm:cxn modelId="{5F60692F-6B73-4F85-86D1-6B2098518A7D}" type="presOf" srcId="{7D36DED7-3AF7-42D0-A28C-56E0ED4E4A17}" destId="{6168A93A-94C9-4566-84F4-D048F4F4655B}" srcOrd="0" destOrd="0" presId="urn:microsoft.com/office/officeart/2005/8/layout/process4"/>
    <dgm:cxn modelId="{8C217036-06FE-4254-B1EC-F64A2B3E84FE}" type="presOf" srcId="{C5FA6560-8A2F-4409-AD12-07120BCD8B37}" destId="{BFABFFD3-959E-480C-AE8E-EEA24866A568}" srcOrd="0" destOrd="0" presId="urn:microsoft.com/office/officeart/2005/8/layout/process4"/>
    <dgm:cxn modelId="{115FD237-7C5E-451C-9CD3-4E8EBB966FE1}" srcId="{10AA440A-A106-457C-B40B-2D3D97DDB13D}" destId="{C5FA6560-8A2F-4409-AD12-07120BCD8B37}" srcOrd="1" destOrd="0" parTransId="{38FFEF6F-6F04-4BAB-A60E-2D0528A1ADE0}" sibTransId="{E731B15E-B338-4DFC-9B73-36FAEEAA3A4D}"/>
    <dgm:cxn modelId="{E98F7845-4B96-4E8B-B0E7-3D508EA3B8A5}" srcId="{0F22789E-3CA6-41EF-95FE-ECFE9050F28D}" destId="{B19165FF-A6A6-47BE-9E01-5EB9AB3A34D1}" srcOrd="0" destOrd="0" parTransId="{2D6A5C4D-003B-4984-BF5A-782A8E58A7A1}" sibTransId="{95B3F988-6D72-4D46-9B95-C03620ACB1E3}"/>
    <dgm:cxn modelId="{9AB3A950-809E-4BFC-913B-B49AC3998B5B}" type="presOf" srcId="{0F22789E-3CA6-41EF-95FE-ECFE9050F28D}" destId="{4D27F646-48BB-41D6-985A-718509C0E42F}" srcOrd="0" destOrd="0" presId="urn:microsoft.com/office/officeart/2005/8/layout/process4"/>
    <dgm:cxn modelId="{E5449E88-C08C-4E05-8089-58E0951D2F01}" srcId="{14383728-E856-49D6-9A9E-E74E7106DF85}" destId="{2F7E531D-1A7D-4D8E-AED6-E54C98917B9A}" srcOrd="1" destOrd="0" parTransId="{AC59FF3F-794B-4A59-9C51-2FD9A1BA1B0C}" sibTransId="{312DCB2B-1AF3-4D37-8DA7-B276859CD331}"/>
    <dgm:cxn modelId="{4440608D-9640-45F0-BDCA-3FA7A7BE4C42}" type="presOf" srcId="{4C0B8D25-6763-417A-A2DE-670729CF7D50}" destId="{81EA6326-968C-4C65-9515-8D2C0C44F1E0}" srcOrd="0" destOrd="0" presId="urn:microsoft.com/office/officeart/2005/8/layout/process4"/>
    <dgm:cxn modelId="{B3F5299A-F81D-4FB1-94FE-DC74339365D2}" srcId="{0F22789E-3CA6-41EF-95FE-ECFE9050F28D}" destId="{7D36DED7-3AF7-42D0-A28C-56E0ED4E4A17}" srcOrd="1" destOrd="0" parTransId="{EA4FFCDC-FD6D-4742-BFFD-2EE98BA71C49}" sibTransId="{75314BB0-E8B0-4BD4-9027-1D330ABE359F}"/>
    <dgm:cxn modelId="{F7D9219C-9C2C-438E-8C7F-809EF6E3F300}" srcId="{4C0B8D25-6763-417A-A2DE-670729CF7D50}" destId="{10AA440A-A106-457C-B40B-2D3D97DDB13D}" srcOrd="2" destOrd="0" parTransId="{8FD50037-5F8A-4FB9-8668-DB954FF4A0F6}" sibTransId="{AE3249D7-945E-4C26-95ED-24D957A4AA30}"/>
    <dgm:cxn modelId="{BD8207A9-A141-438F-8064-FB1B58300FC4}" type="presOf" srcId="{14383728-E856-49D6-9A9E-E74E7106DF85}" destId="{3492381F-6B12-4F54-8C2F-E990AE767E9C}" srcOrd="0" destOrd="0" presId="urn:microsoft.com/office/officeart/2005/8/layout/process4"/>
    <dgm:cxn modelId="{7DB71CBD-BAF5-4F0D-89C2-CF68D9CF5718}" srcId="{4C0B8D25-6763-417A-A2DE-670729CF7D50}" destId="{0F22789E-3CA6-41EF-95FE-ECFE9050F28D}" srcOrd="1" destOrd="0" parTransId="{D0091D11-95C8-45B8-ADE9-9A075A8972E0}" sibTransId="{1BA9BA19-312C-4EE0-AE4A-A37B159FD44E}"/>
    <dgm:cxn modelId="{817503C1-273C-4DAE-BDDE-77BE3CF00849}" type="presOf" srcId="{2F7E531D-1A7D-4D8E-AED6-E54C98917B9A}" destId="{1A793ADF-3972-44DA-A81E-74643C3AD72D}" srcOrd="0" destOrd="0" presId="urn:microsoft.com/office/officeart/2005/8/layout/process4"/>
    <dgm:cxn modelId="{058996C6-37B2-4516-9F1B-896DCCD60EDC}" type="presOf" srcId="{22BA674F-48B4-4897-9CEA-BE48D2ED862B}" destId="{BF4CECF4-F024-4E91-826A-811F3043D62A}" srcOrd="0" destOrd="0" presId="urn:microsoft.com/office/officeart/2005/8/layout/process4"/>
    <dgm:cxn modelId="{ED363FC9-F562-46A3-AFC8-3316F203070C}" type="presOf" srcId="{B19165FF-A6A6-47BE-9E01-5EB9AB3A34D1}" destId="{F3653186-2E1F-4CC8-AC79-03B61268D884}" srcOrd="0" destOrd="0" presId="urn:microsoft.com/office/officeart/2005/8/layout/process4"/>
    <dgm:cxn modelId="{6C273DCD-9A57-4814-8342-44DE55F1279C}" type="presOf" srcId="{0F22789E-3CA6-41EF-95FE-ECFE9050F28D}" destId="{92897F6E-F3F7-484C-8C33-7CDBF33D7D8E}" srcOrd="1" destOrd="0" presId="urn:microsoft.com/office/officeart/2005/8/layout/process4"/>
    <dgm:cxn modelId="{1FAA6FD4-D916-4848-83EA-4EA1D9D1F349}" type="presOf" srcId="{10AA440A-A106-457C-B40B-2D3D97DDB13D}" destId="{AB137155-11FA-4F4B-B677-A414996DA80C}" srcOrd="0" destOrd="0" presId="urn:microsoft.com/office/officeart/2005/8/layout/process4"/>
    <dgm:cxn modelId="{D80128E8-359F-47B7-8707-05EB72A05D10}" type="presOf" srcId="{14383728-E856-49D6-9A9E-E74E7106DF85}" destId="{D60EF08F-5CDE-4F0C-BA7D-ABAB32FF0C2D}" srcOrd="1" destOrd="0" presId="urn:microsoft.com/office/officeart/2005/8/layout/process4"/>
    <dgm:cxn modelId="{F1B18EEA-399E-4C22-BEE4-3DC5A9A67BCB}" srcId="{4C0B8D25-6763-417A-A2DE-670729CF7D50}" destId="{14383728-E856-49D6-9A9E-E74E7106DF85}" srcOrd="0" destOrd="0" parTransId="{8D28A979-D1BA-418A-9560-95167F2E2382}" sibTransId="{5AF67387-D032-431E-82E1-2700FA319D86}"/>
    <dgm:cxn modelId="{B095F3F9-1941-41FB-8098-EB6182EC2991}" srcId="{10AA440A-A106-457C-B40B-2D3D97DDB13D}" destId="{AD301A50-2211-45E1-BA82-5DE8948AB30F}" srcOrd="0" destOrd="0" parTransId="{9E36A7F7-0DED-405B-9A41-DAB373BB8FC5}" sibTransId="{09C45A6D-C081-4E71-8F73-F6412A1A846E}"/>
    <dgm:cxn modelId="{B38ED46C-6C6A-4100-9938-57EBC6260CF8}" type="presParOf" srcId="{81EA6326-968C-4C65-9515-8D2C0C44F1E0}" destId="{E212FE98-8981-4947-8209-99209296B1E3}" srcOrd="0" destOrd="0" presId="urn:microsoft.com/office/officeart/2005/8/layout/process4"/>
    <dgm:cxn modelId="{E0BE706F-D757-4CAD-8CE2-2AFB4EDBA504}" type="presParOf" srcId="{E212FE98-8981-4947-8209-99209296B1E3}" destId="{AB137155-11FA-4F4B-B677-A414996DA80C}" srcOrd="0" destOrd="0" presId="urn:microsoft.com/office/officeart/2005/8/layout/process4"/>
    <dgm:cxn modelId="{2B4F2464-B6F7-46B5-B5CC-8AA2FA9929DF}" type="presParOf" srcId="{E212FE98-8981-4947-8209-99209296B1E3}" destId="{407ED447-5503-4D85-B5A6-B70419B825F3}" srcOrd="1" destOrd="0" presId="urn:microsoft.com/office/officeart/2005/8/layout/process4"/>
    <dgm:cxn modelId="{08E392DF-8E2E-4435-A886-E05234A4E0F0}" type="presParOf" srcId="{E212FE98-8981-4947-8209-99209296B1E3}" destId="{178064F5-8E31-4873-9672-44ED12945A07}" srcOrd="2" destOrd="0" presId="urn:microsoft.com/office/officeart/2005/8/layout/process4"/>
    <dgm:cxn modelId="{A0A0E748-FDDD-4667-A36A-B5F6485084F1}" type="presParOf" srcId="{178064F5-8E31-4873-9672-44ED12945A07}" destId="{3E7E3F44-AB80-4273-ACAB-0C13C0C7AAB4}" srcOrd="0" destOrd="0" presId="urn:microsoft.com/office/officeart/2005/8/layout/process4"/>
    <dgm:cxn modelId="{80E99072-288A-4D81-9CE5-CB95850E787F}" type="presParOf" srcId="{178064F5-8E31-4873-9672-44ED12945A07}" destId="{BFABFFD3-959E-480C-AE8E-EEA24866A568}" srcOrd="1" destOrd="0" presId="urn:microsoft.com/office/officeart/2005/8/layout/process4"/>
    <dgm:cxn modelId="{4121F44F-946C-4FF0-8756-0CFF3DB23B5D}" type="presParOf" srcId="{81EA6326-968C-4C65-9515-8D2C0C44F1E0}" destId="{94EAF3C7-98D5-4CDE-B16C-F2538338BDA8}" srcOrd="1" destOrd="0" presId="urn:microsoft.com/office/officeart/2005/8/layout/process4"/>
    <dgm:cxn modelId="{4B26A894-D758-4E8E-A8EE-7EE4A33E365A}" type="presParOf" srcId="{81EA6326-968C-4C65-9515-8D2C0C44F1E0}" destId="{40246412-3983-467C-BABC-5CC1CDD093D7}" srcOrd="2" destOrd="0" presId="urn:microsoft.com/office/officeart/2005/8/layout/process4"/>
    <dgm:cxn modelId="{A7726621-D80F-4897-B0B3-8AEDA199F65C}" type="presParOf" srcId="{40246412-3983-467C-BABC-5CC1CDD093D7}" destId="{4D27F646-48BB-41D6-985A-718509C0E42F}" srcOrd="0" destOrd="0" presId="urn:microsoft.com/office/officeart/2005/8/layout/process4"/>
    <dgm:cxn modelId="{4F25EF9D-A48A-48F0-BE23-E081493AB0B1}" type="presParOf" srcId="{40246412-3983-467C-BABC-5CC1CDD093D7}" destId="{92897F6E-F3F7-484C-8C33-7CDBF33D7D8E}" srcOrd="1" destOrd="0" presId="urn:microsoft.com/office/officeart/2005/8/layout/process4"/>
    <dgm:cxn modelId="{7CC51C5B-139C-482C-96CE-7301A2E9FE1D}" type="presParOf" srcId="{40246412-3983-467C-BABC-5CC1CDD093D7}" destId="{B4081B91-97F9-4947-928A-BEA1666DFCD5}" srcOrd="2" destOrd="0" presId="urn:microsoft.com/office/officeart/2005/8/layout/process4"/>
    <dgm:cxn modelId="{92A94EEA-DA55-4B71-BFCE-66128CE141BC}" type="presParOf" srcId="{B4081B91-97F9-4947-928A-BEA1666DFCD5}" destId="{F3653186-2E1F-4CC8-AC79-03B61268D884}" srcOrd="0" destOrd="0" presId="urn:microsoft.com/office/officeart/2005/8/layout/process4"/>
    <dgm:cxn modelId="{42A7628C-AD11-4FF4-91C2-48007180832F}" type="presParOf" srcId="{B4081B91-97F9-4947-928A-BEA1666DFCD5}" destId="{6168A93A-94C9-4566-84F4-D048F4F4655B}" srcOrd="1" destOrd="0" presId="urn:microsoft.com/office/officeart/2005/8/layout/process4"/>
    <dgm:cxn modelId="{90906056-74C9-41EB-B3F0-A23A3A88D549}" type="presParOf" srcId="{81EA6326-968C-4C65-9515-8D2C0C44F1E0}" destId="{8A7099EA-B2A0-489E-8782-FF95D1DEE4DC}" srcOrd="3" destOrd="0" presId="urn:microsoft.com/office/officeart/2005/8/layout/process4"/>
    <dgm:cxn modelId="{547B5D2C-A16C-42FA-8941-2631D00D954B}" type="presParOf" srcId="{81EA6326-968C-4C65-9515-8D2C0C44F1E0}" destId="{1AE04B90-2815-4A04-9956-601DF9561F85}" srcOrd="4" destOrd="0" presId="urn:microsoft.com/office/officeart/2005/8/layout/process4"/>
    <dgm:cxn modelId="{CE33FD58-E487-4764-BFD1-1BD118755FEB}" type="presParOf" srcId="{1AE04B90-2815-4A04-9956-601DF9561F85}" destId="{3492381F-6B12-4F54-8C2F-E990AE767E9C}" srcOrd="0" destOrd="0" presId="urn:microsoft.com/office/officeart/2005/8/layout/process4"/>
    <dgm:cxn modelId="{A41D8393-1362-41ED-81E7-0FF3826FE6ED}" type="presParOf" srcId="{1AE04B90-2815-4A04-9956-601DF9561F85}" destId="{D60EF08F-5CDE-4F0C-BA7D-ABAB32FF0C2D}" srcOrd="1" destOrd="0" presId="urn:microsoft.com/office/officeart/2005/8/layout/process4"/>
    <dgm:cxn modelId="{8FA1D7F1-4B06-4F58-B96B-C252D2F2675E}" type="presParOf" srcId="{1AE04B90-2815-4A04-9956-601DF9561F85}" destId="{4D774C04-1FFE-4D9C-8268-D7757E0EDA76}" srcOrd="2" destOrd="0" presId="urn:microsoft.com/office/officeart/2005/8/layout/process4"/>
    <dgm:cxn modelId="{59A71541-7074-4449-9AD9-47C3BCA23BD9}" type="presParOf" srcId="{4D774C04-1FFE-4D9C-8268-D7757E0EDA76}" destId="{BF4CECF4-F024-4E91-826A-811F3043D62A}" srcOrd="0" destOrd="0" presId="urn:microsoft.com/office/officeart/2005/8/layout/process4"/>
    <dgm:cxn modelId="{FF532B6A-2A81-4AA0-AB92-0904EEFB08FE}" type="presParOf" srcId="{4D774C04-1FFE-4D9C-8268-D7757E0EDA76}" destId="{1A793ADF-3972-44DA-A81E-74643C3AD72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DC2E94-9596-42AA-B1B1-43BD5CBB0D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0E6E038-AE54-4B77-B8A7-D4F57904EEE9}">
      <dgm:prSet custT="1"/>
      <dgm:spPr/>
      <dgm:t>
        <a:bodyPr/>
        <a:lstStyle/>
        <a:p>
          <a:pPr rtl="0"/>
          <a:r>
            <a: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Нові норми і рівні споживання цукру і солі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CB2532-FA36-40F6-9282-72EBFA138228}" type="parTrans" cxnId="{5D47C314-5AF1-43EC-979B-08A43457DA16}">
      <dgm:prSet/>
      <dgm:spPr/>
      <dgm:t>
        <a:bodyPr/>
        <a:lstStyle/>
        <a:p>
          <a:endParaRPr lang="ru-RU"/>
        </a:p>
      </dgm:t>
    </dgm:pt>
    <dgm:pt modelId="{F839BCEF-1C2A-4640-AB4D-17C93E3A5B8B}" type="sibTrans" cxnId="{5D47C314-5AF1-43EC-979B-08A43457DA16}">
      <dgm:prSet/>
      <dgm:spPr/>
      <dgm:t>
        <a:bodyPr/>
        <a:lstStyle/>
        <a:p>
          <a:endParaRPr lang="ru-RU"/>
        </a:p>
      </dgm:t>
    </dgm:pt>
    <dgm:pt modelId="{3CA3584D-A0AB-4AE2-8C7E-AD583D7B6A36}" type="pres">
      <dgm:prSet presAssocID="{FBDC2E94-9596-42AA-B1B1-43BD5CBB0DCD}" presName="linear" presStyleCnt="0">
        <dgm:presLayoutVars>
          <dgm:animLvl val="lvl"/>
          <dgm:resizeHandles val="exact"/>
        </dgm:presLayoutVars>
      </dgm:prSet>
      <dgm:spPr/>
    </dgm:pt>
    <dgm:pt modelId="{AF280046-647D-4BE0-9929-ED2765D82B54}" type="pres">
      <dgm:prSet presAssocID="{F0E6E038-AE54-4B77-B8A7-D4F57904EEE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D47C314-5AF1-43EC-979B-08A43457DA16}" srcId="{FBDC2E94-9596-42AA-B1B1-43BD5CBB0DCD}" destId="{F0E6E038-AE54-4B77-B8A7-D4F57904EEE9}" srcOrd="0" destOrd="0" parTransId="{2CCB2532-FA36-40F6-9282-72EBFA138228}" sibTransId="{F839BCEF-1C2A-4640-AB4D-17C93E3A5B8B}"/>
    <dgm:cxn modelId="{0795E1B2-4F2D-44FD-ABA8-AD3BBFC7CBEB}" type="presOf" srcId="{F0E6E038-AE54-4B77-B8A7-D4F57904EEE9}" destId="{AF280046-647D-4BE0-9929-ED2765D82B54}" srcOrd="0" destOrd="0" presId="urn:microsoft.com/office/officeart/2005/8/layout/vList2"/>
    <dgm:cxn modelId="{D87B5EBE-788D-46CC-94FB-E9DDAA8ED783}" type="presOf" srcId="{FBDC2E94-9596-42AA-B1B1-43BD5CBB0DCD}" destId="{3CA3584D-A0AB-4AE2-8C7E-AD583D7B6A36}" srcOrd="0" destOrd="0" presId="urn:microsoft.com/office/officeart/2005/8/layout/vList2"/>
    <dgm:cxn modelId="{EDAC3E7F-55EF-4C13-84DA-9F8AED1F6084}" type="presParOf" srcId="{3CA3584D-A0AB-4AE2-8C7E-AD583D7B6A36}" destId="{AF280046-647D-4BE0-9929-ED2765D82B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03B990-96D0-43DE-A668-C1E784D22C9F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919919A-4A8B-420E-B973-A772CD83CEE7}">
      <dgm:prSet custT="1"/>
      <dgm:spPr/>
      <dgm:t>
        <a:bodyPr/>
        <a:lstStyle/>
        <a:p>
          <a:pPr rtl="0"/>
          <a:r>
            <a: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Основні зміни у харчуванні дітей </a:t>
          </a:r>
          <a:r>
            <a: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закладах освіти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3B0E67-F74A-4297-A041-9E13507ECBA7}" type="parTrans" cxnId="{AFC08B6B-471D-49AC-97E0-9B078D6DE893}">
      <dgm:prSet/>
      <dgm:spPr/>
      <dgm:t>
        <a:bodyPr/>
        <a:lstStyle/>
        <a:p>
          <a:endParaRPr lang="ru-RU"/>
        </a:p>
      </dgm:t>
    </dgm:pt>
    <dgm:pt modelId="{80525CF4-EEAE-4FCF-BB46-06758C4B7FF0}" type="sibTrans" cxnId="{AFC08B6B-471D-49AC-97E0-9B078D6DE893}">
      <dgm:prSet/>
      <dgm:spPr/>
      <dgm:t>
        <a:bodyPr/>
        <a:lstStyle/>
        <a:p>
          <a:endParaRPr lang="ru-RU"/>
        </a:p>
      </dgm:t>
    </dgm:pt>
    <dgm:pt modelId="{7A49CDA7-3FC8-44D2-B21E-E299ECF4403D}" type="pres">
      <dgm:prSet presAssocID="{5A03B990-96D0-43DE-A668-C1E784D22C9F}" presName="linear" presStyleCnt="0">
        <dgm:presLayoutVars>
          <dgm:animLvl val="lvl"/>
          <dgm:resizeHandles val="exact"/>
        </dgm:presLayoutVars>
      </dgm:prSet>
      <dgm:spPr/>
    </dgm:pt>
    <dgm:pt modelId="{F16A4A65-3329-44CF-94D8-4066A8FCEFE5}" type="pres">
      <dgm:prSet presAssocID="{E919919A-4A8B-420E-B973-A772CD83CEE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FC08B6B-471D-49AC-97E0-9B078D6DE893}" srcId="{5A03B990-96D0-43DE-A668-C1E784D22C9F}" destId="{E919919A-4A8B-420E-B973-A772CD83CEE7}" srcOrd="0" destOrd="0" parTransId="{253B0E67-F74A-4297-A041-9E13507ECBA7}" sibTransId="{80525CF4-EEAE-4FCF-BB46-06758C4B7FF0}"/>
    <dgm:cxn modelId="{DA1C9E8A-44C4-4F31-AC13-5CC6579A3238}" type="presOf" srcId="{5A03B990-96D0-43DE-A668-C1E784D22C9F}" destId="{7A49CDA7-3FC8-44D2-B21E-E299ECF4403D}" srcOrd="0" destOrd="0" presId="urn:microsoft.com/office/officeart/2005/8/layout/vList2"/>
    <dgm:cxn modelId="{EE7736DD-B960-4372-BA2A-29A24C064769}" type="presOf" srcId="{E919919A-4A8B-420E-B973-A772CD83CEE7}" destId="{F16A4A65-3329-44CF-94D8-4066A8FCEFE5}" srcOrd="0" destOrd="0" presId="urn:microsoft.com/office/officeart/2005/8/layout/vList2"/>
    <dgm:cxn modelId="{6D3CDDAC-BCF9-4429-B0CD-68168DBC28FF}" type="presParOf" srcId="{7A49CDA7-3FC8-44D2-B21E-E299ECF4403D}" destId="{F16A4A65-3329-44CF-94D8-4066A8FCEF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C40F0C-3785-4B79-8F20-5AC0F7BC02D3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2C3E9B7-EEB0-4170-AF30-6C50062B060C}">
      <dgm:prSet custT="1"/>
      <dgm:spPr/>
      <dgm:t>
        <a:bodyPr/>
        <a:lstStyle/>
        <a:p>
          <a:pPr rtl="0"/>
          <a:r>
            <a: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Підготовка меню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9A42D3-75A6-49D2-8F94-5DA8E3599B37}" type="parTrans" cxnId="{6F57651A-3BFE-451C-BBAA-F68A268420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E08A2C7-9878-4C32-A7C5-38C8F249D0C1}" type="sibTrans" cxnId="{6F57651A-3BFE-451C-BBAA-F68A2684205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3085C0-7421-463F-A7AF-7F6AEB0AB6FD}" type="pres">
      <dgm:prSet presAssocID="{68C40F0C-3785-4B79-8F20-5AC0F7BC02D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91E7B10-04E3-4B09-B85D-4EAF055B9914}" type="pres">
      <dgm:prSet presAssocID="{72C3E9B7-EEB0-4170-AF30-6C50062B060C}" presName="horFlow" presStyleCnt="0"/>
      <dgm:spPr/>
    </dgm:pt>
    <dgm:pt modelId="{729A7792-3843-4345-BD34-6FE6275FAC70}" type="pres">
      <dgm:prSet presAssocID="{72C3E9B7-EEB0-4170-AF30-6C50062B060C}" presName="bigChev" presStyleLbl="node1" presStyleIdx="0" presStyleCnt="1" custScaleX="122343"/>
      <dgm:spPr/>
    </dgm:pt>
  </dgm:ptLst>
  <dgm:cxnLst>
    <dgm:cxn modelId="{6F57651A-3BFE-451C-BBAA-F68A26842052}" srcId="{68C40F0C-3785-4B79-8F20-5AC0F7BC02D3}" destId="{72C3E9B7-EEB0-4170-AF30-6C50062B060C}" srcOrd="0" destOrd="0" parTransId="{DE9A42D3-75A6-49D2-8F94-5DA8E3599B37}" sibTransId="{2E08A2C7-9878-4C32-A7C5-38C8F249D0C1}"/>
    <dgm:cxn modelId="{2941863F-48AC-4BEE-9842-1CC10E3C68DC}" type="presOf" srcId="{68C40F0C-3785-4B79-8F20-5AC0F7BC02D3}" destId="{143085C0-7421-463F-A7AF-7F6AEB0AB6FD}" srcOrd="0" destOrd="0" presId="urn:microsoft.com/office/officeart/2005/8/layout/lProcess3"/>
    <dgm:cxn modelId="{47AA9A97-51EE-459D-9476-327AD8E415B9}" type="presOf" srcId="{72C3E9B7-EEB0-4170-AF30-6C50062B060C}" destId="{729A7792-3843-4345-BD34-6FE6275FAC70}" srcOrd="0" destOrd="0" presId="urn:microsoft.com/office/officeart/2005/8/layout/lProcess3"/>
    <dgm:cxn modelId="{AF71AF9C-7F63-4419-82B0-BA83E1019B3E}" type="presParOf" srcId="{143085C0-7421-463F-A7AF-7F6AEB0AB6FD}" destId="{A91E7B10-04E3-4B09-B85D-4EAF055B9914}" srcOrd="0" destOrd="0" presId="urn:microsoft.com/office/officeart/2005/8/layout/lProcess3"/>
    <dgm:cxn modelId="{4AA11E3F-4B5A-4A2D-974A-47C5943161E4}" type="presParOf" srcId="{A91E7B10-04E3-4B09-B85D-4EAF055B9914}" destId="{729A7792-3843-4345-BD34-6FE6275FAC7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C856A9-9900-4A3E-BC1B-CE576B6AFC4A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CEFF9749-7152-41A9-8720-8D0AF4E34B36}">
      <dgm:prSet custT="1"/>
      <dgm:spPr/>
      <dgm:t>
        <a:bodyPr/>
        <a:lstStyle/>
        <a:p>
          <a:pPr rtl="0"/>
          <a:r>
            <a: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Погодження</a:t>
          </a:r>
          <a:r>
            <a:rPr lang="uk-UA" sz="1600" b="1" dirty="0">
              <a:latin typeface="Times New Roman" pitchFamily="18" charset="0"/>
              <a:cs typeface="Times New Roman" pitchFamily="18" charset="0"/>
            </a:rPr>
            <a:t>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0C9A074-0FBA-4945-9910-F90702CF75FE}" type="parTrans" cxnId="{62288A6B-46C1-4441-A448-8E1B94E40238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D4C8EA-114B-4023-AE37-F7F2CDB6C13D}" type="sibTrans" cxnId="{62288A6B-46C1-4441-A448-8E1B94E40238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D2A107-6C46-490A-A4A4-7CC812133713}" type="pres">
      <dgm:prSet presAssocID="{6AC856A9-9900-4A3E-BC1B-CE576B6AFC4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8075ECC-4B30-499D-9F65-3C3881AEACDA}" type="pres">
      <dgm:prSet presAssocID="{CEFF9749-7152-41A9-8720-8D0AF4E34B36}" presName="horFlow" presStyleCnt="0"/>
      <dgm:spPr/>
    </dgm:pt>
    <dgm:pt modelId="{BF40A562-B2E0-4C1D-B258-FAEE9FFE9AB3}" type="pres">
      <dgm:prSet presAssocID="{CEFF9749-7152-41A9-8720-8D0AF4E34B36}" presName="bigChev" presStyleLbl="node1" presStyleIdx="0" presStyleCnt="1" custLinFactNeighborX="-2608" custLinFactNeighborY="35172"/>
      <dgm:spPr/>
    </dgm:pt>
  </dgm:ptLst>
  <dgm:cxnLst>
    <dgm:cxn modelId="{12186E49-0BA2-4DAC-977C-AE9C7077ECFD}" type="presOf" srcId="{CEFF9749-7152-41A9-8720-8D0AF4E34B36}" destId="{BF40A562-B2E0-4C1D-B258-FAEE9FFE9AB3}" srcOrd="0" destOrd="0" presId="urn:microsoft.com/office/officeart/2005/8/layout/lProcess3"/>
    <dgm:cxn modelId="{62288A6B-46C1-4441-A448-8E1B94E40238}" srcId="{6AC856A9-9900-4A3E-BC1B-CE576B6AFC4A}" destId="{CEFF9749-7152-41A9-8720-8D0AF4E34B36}" srcOrd="0" destOrd="0" parTransId="{30C9A074-0FBA-4945-9910-F90702CF75FE}" sibTransId="{97D4C8EA-114B-4023-AE37-F7F2CDB6C13D}"/>
    <dgm:cxn modelId="{9D4ED85A-0743-4F5B-A0C9-0D6BDB88F881}" type="presOf" srcId="{6AC856A9-9900-4A3E-BC1B-CE576B6AFC4A}" destId="{1CD2A107-6C46-490A-A4A4-7CC812133713}" srcOrd="0" destOrd="0" presId="urn:microsoft.com/office/officeart/2005/8/layout/lProcess3"/>
    <dgm:cxn modelId="{B8A78AD7-517D-4472-8D95-B8EDD6F78FA9}" type="presParOf" srcId="{1CD2A107-6C46-490A-A4A4-7CC812133713}" destId="{A8075ECC-4B30-499D-9F65-3C3881AEACDA}" srcOrd="0" destOrd="0" presId="urn:microsoft.com/office/officeart/2005/8/layout/lProcess3"/>
    <dgm:cxn modelId="{67C2E7A9-3408-49CC-BC06-A0491AE6A68D}" type="presParOf" srcId="{A8075ECC-4B30-499D-9F65-3C3881AEACDA}" destId="{BF40A562-B2E0-4C1D-B258-FAEE9FFE9AB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2A58C3-8049-4F47-9E1A-33CECB52FD5C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5F0C873-E909-4C3C-8C2C-DCFAF0C68BA8}">
      <dgm:prSet custT="1"/>
      <dgm:spPr/>
      <dgm:t>
        <a:bodyPr/>
        <a:lstStyle/>
        <a:p>
          <a:pPr rtl="0"/>
          <a:r>
            <a: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BD6B83-7D20-4C9C-A359-F59DFA482583}" type="parTrans" cxnId="{1F06234F-FD97-41DE-8007-E441A323DF83}">
      <dgm:prSet/>
      <dgm:spPr/>
      <dgm:t>
        <a:bodyPr/>
        <a:lstStyle/>
        <a:p>
          <a:endParaRPr lang="ru-RU"/>
        </a:p>
      </dgm:t>
    </dgm:pt>
    <dgm:pt modelId="{C0A9DF33-6ED7-4248-93A6-D78C7E9D96B0}" type="sibTrans" cxnId="{1F06234F-FD97-41DE-8007-E441A323DF83}">
      <dgm:prSet/>
      <dgm:spPr/>
      <dgm:t>
        <a:bodyPr/>
        <a:lstStyle/>
        <a:p>
          <a:endParaRPr lang="ru-RU"/>
        </a:p>
      </dgm:t>
    </dgm:pt>
    <dgm:pt modelId="{D66DE757-730A-4D71-BABF-5A9BDF4DA696}" type="pres">
      <dgm:prSet presAssocID="{8C2A58C3-8049-4F47-9E1A-33CECB52FD5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982E1FE-1272-43AC-9A9D-605F1361F103}" type="pres">
      <dgm:prSet presAssocID="{05F0C873-E909-4C3C-8C2C-DCFAF0C68BA8}" presName="horFlow" presStyleCnt="0"/>
      <dgm:spPr/>
    </dgm:pt>
    <dgm:pt modelId="{1E93A981-0812-4DA7-9024-70E4C837B33A}" type="pres">
      <dgm:prSet presAssocID="{05F0C873-E909-4C3C-8C2C-DCFAF0C68BA8}" presName="bigChev" presStyleLbl="node1" presStyleIdx="0" presStyleCnt="1" custScaleX="85341" custScaleY="76164" custLinFactNeighborX="-1259" custLinFactNeighborY="12540"/>
      <dgm:spPr/>
    </dgm:pt>
  </dgm:ptLst>
  <dgm:cxnLst>
    <dgm:cxn modelId="{1F06234F-FD97-41DE-8007-E441A323DF83}" srcId="{8C2A58C3-8049-4F47-9E1A-33CECB52FD5C}" destId="{05F0C873-E909-4C3C-8C2C-DCFAF0C68BA8}" srcOrd="0" destOrd="0" parTransId="{ADBD6B83-7D20-4C9C-A359-F59DFA482583}" sibTransId="{C0A9DF33-6ED7-4248-93A6-D78C7E9D96B0}"/>
    <dgm:cxn modelId="{8BD414CB-AF21-42C7-B6CB-8E7517792615}" type="presOf" srcId="{05F0C873-E909-4C3C-8C2C-DCFAF0C68BA8}" destId="{1E93A981-0812-4DA7-9024-70E4C837B33A}" srcOrd="0" destOrd="0" presId="urn:microsoft.com/office/officeart/2005/8/layout/lProcess3"/>
    <dgm:cxn modelId="{E8CF80D4-A218-4443-ADA3-24E243D3E5FF}" type="presOf" srcId="{8C2A58C3-8049-4F47-9E1A-33CECB52FD5C}" destId="{D66DE757-730A-4D71-BABF-5A9BDF4DA696}" srcOrd="0" destOrd="0" presId="urn:microsoft.com/office/officeart/2005/8/layout/lProcess3"/>
    <dgm:cxn modelId="{D72A133A-83E3-45D7-B423-6BAA709EC563}" type="presParOf" srcId="{D66DE757-730A-4D71-BABF-5A9BDF4DA696}" destId="{6982E1FE-1272-43AC-9A9D-605F1361F103}" srcOrd="0" destOrd="0" presId="urn:microsoft.com/office/officeart/2005/8/layout/lProcess3"/>
    <dgm:cxn modelId="{9CA21DF6-2D28-4F98-B631-581E272E0AAC}" type="presParOf" srcId="{6982E1FE-1272-43AC-9A9D-605F1361F103}" destId="{1E93A981-0812-4DA7-9024-70E4C837B33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906AE-AE4A-4373-973E-2AEE568739E6}">
      <dsp:nvSpPr>
        <dsp:cNvPr id="0" name=""/>
        <dsp:cNvSpPr/>
      </dsp:nvSpPr>
      <dsp:spPr>
        <a:xfrm>
          <a:off x="238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Додаток 7 до нових норм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2612" y="2129102"/>
        <a:ext cx="1740694" cy="1160462"/>
      </dsp:txXfrm>
    </dsp:sp>
    <dsp:sp modelId="{61FEC54C-8C2D-4C51-A00E-2616C80C767A}">
      <dsp:nvSpPr>
        <dsp:cNvPr id="0" name=""/>
        <dsp:cNvSpPr/>
      </dsp:nvSpPr>
      <dsp:spPr>
        <a:xfrm>
          <a:off x="261342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Додаток 8 до нових норм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93652" y="2129102"/>
        <a:ext cx="1740694" cy="1160462"/>
      </dsp:txXfrm>
    </dsp:sp>
    <dsp:sp modelId="{4B269B32-6D98-4F91-B9BD-FA4E6A4B2BBA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Додаток 9 до нових норм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04693" y="2129102"/>
        <a:ext cx="1740694" cy="116046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9A71D-3121-4521-8919-9B868B591598}">
      <dsp:nvSpPr>
        <dsp:cNvPr id="0" name=""/>
        <dsp:cNvSpPr/>
      </dsp:nvSpPr>
      <dsp:spPr>
        <a:xfrm>
          <a:off x="0" y="116740"/>
          <a:ext cx="3019012" cy="16350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Машина для приготування картопляного пюре </a:t>
          </a:r>
        </a:p>
      </dsp:txBody>
      <dsp:txXfrm>
        <a:off x="79818" y="196558"/>
        <a:ext cx="2859376" cy="14754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9A71D-3121-4521-8919-9B868B591598}">
      <dsp:nvSpPr>
        <dsp:cNvPr id="0" name=""/>
        <dsp:cNvSpPr/>
      </dsp:nvSpPr>
      <dsp:spPr>
        <a:xfrm>
          <a:off x="0" y="325878"/>
          <a:ext cx="3019012" cy="1216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Планетарний міксер</a:t>
          </a:r>
        </a:p>
      </dsp:txBody>
      <dsp:txXfrm>
        <a:off x="59399" y="385277"/>
        <a:ext cx="2900214" cy="10980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9A71D-3121-4521-8919-9B868B591598}">
      <dsp:nvSpPr>
        <dsp:cNvPr id="0" name=""/>
        <dsp:cNvSpPr/>
      </dsp:nvSpPr>
      <dsp:spPr>
        <a:xfrm>
          <a:off x="0" y="256301"/>
          <a:ext cx="3019012" cy="1216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Пароконвектомат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315700"/>
        <a:ext cx="2900214" cy="10980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3EF53-32A8-4EF3-828D-8C02E52D70E3}">
      <dsp:nvSpPr>
        <dsp:cNvPr id="0" name=""/>
        <dsp:cNvSpPr/>
      </dsp:nvSpPr>
      <dsp:spPr>
        <a:xfrm>
          <a:off x="0" y="3658"/>
          <a:ext cx="9250325" cy="82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Виклики до змін в організації харчування перед засновником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209" y="43867"/>
        <a:ext cx="9169907" cy="7432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42888-047A-474A-9CA2-3973F4D5EFA3}">
      <dsp:nvSpPr>
        <dsp:cNvPr id="0" name=""/>
        <dsp:cNvSpPr/>
      </dsp:nvSpPr>
      <dsp:spPr>
        <a:xfrm>
          <a:off x="1358799" y="-6120"/>
          <a:ext cx="5410400" cy="5410400"/>
        </a:xfrm>
        <a:prstGeom prst="circularArrow">
          <a:avLst>
            <a:gd name="adj1" fmla="val 5274"/>
            <a:gd name="adj2" fmla="val 312630"/>
            <a:gd name="adj3" fmla="val 14229145"/>
            <a:gd name="adj4" fmla="val 17126425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90D37-127B-49E3-B892-F3031E21ED6E}">
      <dsp:nvSpPr>
        <dsp:cNvPr id="0" name=""/>
        <dsp:cNvSpPr/>
      </dsp:nvSpPr>
      <dsp:spPr>
        <a:xfrm>
          <a:off x="3036093" y="491"/>
          <a:ext cx="2055812" cy="10279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Збільшення у меню овочів, фруктів, зелені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86271" y="50669"/>
        <a:ext cx="1955456" cy="927550"/>
      </dsp:txXfrm>
    </dsp:sp>
    <dsp:sp modelId="{6A0339E4-4476-4124-8C66-A0EE79735E89}">
      <dsp:nvSpPr>
        <dsp:cNvPr id="0" name=""/>
        <dsp:cNvSpPr/>
      </dsp:nvSpPr>
      <dsp:spPr>
        <a:xfrm>
          <a:off x="4936922" y="1097936"/>
          <a:ext cx="2055812" cy="10279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rPr>
            <a:t>Здороження вартості меню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itchFamily="18" charset="0"/>
          </a:endParaRPr>
        </a:p>
      </dsp:txBody>
      <dsp:txXfrm>
        <a:off x="4987100" y="1148114"/>
        <a:ext cx="1955456" cy="927550"/>
      </dsp:txXfrm>
    </dsp:sp>
    <dsp:sp modelId="{C65931D9-A388-4074-9A07-BD1CFC7469FB}">
      <dsp:nvSpPr>
        <dsp:cNvPr id="0" name=""/>
        <dsp:cNvSpPr/>
      </dsp:nvSpPr>
      <dsp:spPr>
        <a:xfrm>
          <a:off x="4936922" y="3292824"/>
          <a:ext cx="2055812" cy="10279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Забезпечення технологічним обладнанням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87100" y="3343002"/>
        <a:ext cx="1955456" cy="927550"/>
      </dsp:txXfrm>
    </dsp:sp>
    <dsp:sp modelId="{F5890EC3-0AAE-43AB-8AC2-241AA9724076}">
      <dsp:nvSpPr>
        <dsp:cNvPr id="0" name=""/>
        <dsp:cNvSpPr/>
      </dsp:nvSpPr>
      <dsp:spPr>
        <a:xfrm>
          <a:off x="3036093" y="4390268"/>
          <a:ext cx="2055812" cy="10279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Капітальні ремонти харчоблоків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86271" y="4440446"/>
        <a:ext cx="1955456" cy="927550"/>
      </dsp:txXfrm>
    </dsp:sp>
    <dsp:sp modelId="{2CE485C8-FEE2-4E6B-8650-A301CEFF3E33}">
      <dsp:nvSpPr>
        <dsp:cNvPr id="0" name=""/>
        <dsp:cNvSpPr/>
      </dsp:nvSpPr>
      <dsp:spPr>
        <a:xfrm>
          <a:off x="1135264" y="3292824"/>
          <a:ext cx="2055812" cy="10279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Недосконала процедура закупівель продуктів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85442" y="3343002"/>
        <a:ext cx="1955456" cy="927550"/>
      </dsp:txXfrm>
    </dsp:sp>
    <dsp:sp modelId="{90B2F952-52D3-4C27-9DB3-82FFE39B2554}">
      <dsp:nvSpPr>
        <dsp:cNvPr id="0" name=""/>
        <dsp:cNvSpPr/>
      </dsp:nvSpPr>
      <dsp:spPr>
        <a:xfrm>
          <a:off x="1135264" y="1097936"/>
          <a:ext cx="2055812" cy="10279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Нові норми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85442" y="1148114"/>
        <a:ext cx="1955456" cy="927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50128-0A42-4BC1-A6FC-2ABC5044C341}">
      <dsp:nvSpPr>
        <dsp:cNvPr id="0" name=""/>
        <dsp:cNvSpPr/>
      </dsp:nvSpPr>
      <dsp:spPr>
        <a:xfrm>
          <a:off x="0" y="1367635"/>
          <a:ext cx="8128000" cy="31704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687324" rIns="630823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>
              <a:solidFill>
                <a:schemeClr val="tx1"/>
              </a:solidFill>
            </a:rPr>
            <a:t>Структура харчування дітей у закладах освіти не відповідала сучасним вимогам до здорового харчування.</a:t>
          </a:r>
          <a:endParaRPr lang="ru-RU" sz="240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>
              <a:solidFill>
                <a:schemeClr val="tx1"/>
              </a:solidFill>
            </a:rPr>
            <a:t>Доведено зв’язок між дитячим харчуванням та подальшим виникненням ожиріння, цукрового діабету, серцево-судинних захворювань та деяких видів раку.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0" y="1367635"/>
        <a:ext cx="8128000" cy="3170475"/>
      </dsp:txXfrm>
    </dsp:sp>
    <dsp:sp modelId="{4B1C2BFE-E4D9-405D-BBDA-99356B8BFBB3}">
      <dsp:nvSpPr>
        <dsp:cNvPr id="0" name=""/>
        <dsp:cNvSpPr/>
      </dsp:nvSpPr>
      <dsp:spPr>
        <a:xfrm>
          <a:off x="406400" y="880555"/>
          <a:ext cx="5689600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kern="1200" dirty="0">
              <a:solidFill>
                <a:schemeClr val="tx1"/>
              </a:solidFill>
            </a:rPr>
            <a:t>Фактори до змін в системі організації харчування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453955" y="928110"/>
        <a:ext cx="5594490" cy="879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B0701-466A-4640-AC83-6C5E9935CDD5}">
      <dsp:nvSpPr>
        <dsp:cNvPr id="0" name=""/>
        <dsp:cNvSpPr/>
      </dsp:nvSpPr>
      <dsp:spPr>
        <a:xfrm>
          <a:off x="0" y="3056457"/>
          <a:ext cx="5555342" cy="10031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>
              <a:solidFill>
                <a:schemeClr val="tx1"/>
              </a:solidFill>
            </a:rPr>
            <a:t>Обмеження солі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0" y="3056457"/>
        <a:ext cx="5555342" cy="541726"/>
      </dsp:txXfrm>
    </dsp:sp>
    <dsp:sp modelId="{E64D42DC-F5D7-4F23-88BA-AC006FF363AC}">
      <dsp:nvSpPr>
        <dsp:cNvPr id="0" name=""/>
        <dsp:cNvSpPr/>
      </dsp:nvSpPr>
      <dsp:spPr>
        <a:xfrm>
          <a:off x="0" y="3578120"/>
          <a:ext cx="5555342" cy="46147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3 грама                     4 грами                    5грамів</a:t>
          </a:r>
          <a:endParaRPr lang="ru-RU" sz="1800" kern="1200" dirty="0"/>
        </a:p>
      </dsp:txBody>
      <dsp:txXfrm>
        <a:off x="0" y="3578120"/>
        <a:ext cx="5555342" cy="461470"/>
      </dsp:txXfrm>
    </dsp:sp>
    <dsp:sp modelId="{AD37549F-8741-4948-93DE-F23CEF67D1F2}">
      <dsp:nvSpPr>
        <dsp:cNvPr id="0" name=""/>
        <dsp:cNvSpPr/>
      </dsp:nvSpPr>
      <dsp:spPr>
        <a:xfrm rot="10800000">
          <a:off x="0" y="1528587"/>
          <a:ext cx="5555342" cy="1542917"/>
        </a:xfrm>
        <a:prstGeom prst="upArrowCallou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>
              <a:solidFill>
                <a:schemeClr val="tx1"/>
              </a:solidFill>
            </a:rPr>
            <a:t>Обмеження цукру</a:t>
          </a:r>
          <a:endParaRPr lang="ru-RU" sz="1900" kern="1200" dirty="0">
            <a:solidFill>
              <a:schemeClr val="tx1"/>
            </a:solidFill>
          </a:endParaRPr>
        </a:p>
      </dsp:txBody>
      <dsp:txXfrm rot="-10800000">
        <a:off x="0" y="1528587"/>
        <a:ext cx="5555342" cy="541564"/>
      </dsp:txXfrm>
    </dsp:sp>
    <dsp:sp modelId="{16764415-0259-4AFD-AACA-70FD9D1A02B9}">
      <dsp:nvSpPr>
        <dsp:cNvPr id="0" name=""/>
        <dsp:cNvSpPr/>
      </dsp:nvSpPr>
      <dsp:spPr>
        <a:xfrm>
          <a:off x="0" y="2059845"/>
          <a:ext cx="5555342" cy="461332"/>
        </a:xfrm>
        <a:prstGeom prst="rect">
          <a:avLst/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0 грам                     25 грама                 25 грама</a:t>
          </a:r>
          <a:endParaRPr lang="ru-RU" sz="1800" kern="1200" dirty="0"/>
        </a:p>
      </dsp:txBody>
      <dsp:txXfrm>
        <a:off x="0" y="2059845"/>
        <a:ext cx="5555342" cy="461332"/>
      </dsp:txXfrm>
    </dsp:sp>
    <dsp:sp modelId="{476D1DCF-D010-45F8-A30A-5666AA2F1AFD}">
      <dsp:nvSpPr>
        <dsp:cNvPr id="0" name=""/>
        <dsp:cNvSpPr/>
      </dsp:nvSpPr>
      <dsp:spPr>
        <a:xfrm rot="10800000">
          <a:off x="0" y="717"/>
          <a:ext cx="5555342" cy="1542917"/>
        </a:xfrm>
        <a:prstGeom prst="upArrowCallou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>
              <a:solidFill>
                <a:schemeClr val="tx1"/>
              </a:solidFill>
            </a:rPr>
            <a:t>Вікові категорії дітей ЗДО</a:t>
          </a:r>
          <a:endParaRPr lang="ru-RU" sz="1900" kern="1200" dirty="0">
            <a:solidFill>
              <a:schemeClr val="tx1"/>
            </a:solidFill>
          </a:endParaRPr>
        </a:p>
      </dsp:txBody>
      <dsp:txXfrm rot="-10800000">
        <a:off x="0" y="717"/>
        <a:ext cx="5555342" cy="541564"/>
      </dsp:txXfrm>
    </dsp:sp>
    <dsp:sp modelId="{89460227-229E-4CE3-87C8-CA356B1D2B77}">
      <dsp:nvSpPr>
        <dsp:cNvPr id="0" name=""/>
        <dsp:cNvSpPr/>
      </dsp:nvSpPr>
      <dsp:spPr>
        <a:xfrm>
          <a:off x="10749" y="542281"/>
          <a:ext cx="5533843" cy="461332"/>
        </a:xfrm>
        <a:prstGeom prst="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1                                             4                                    4-6(7)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рік                                         роки                                   років                 </a:t>
          </a:r>
          <a:endParaRPr lang="ru-RU" sz="1300" kern="1200" dirty="0"/>
        </a:p>
      </dsp:txBody>
      <dsp:txXfrm>
        <a:off x="10749" y="542281"/>
        <a:ext cx="5533843" cy="4613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ED447-5503-4D85-B5A6-B70419B825F3}">
      <dsp:nvSpPr>
        <dsp:cNvPr id="0" name=""/>
        <dsp:cNvSpPr/>
      </dsp:nvSpPr>
      <dsp:spPr>
        <a:xfrm>
          <a:off x="0" y="3011102"/>
          <a:ext cx="5912209" cy="9883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>
              <a:solidFill>
                <a:schemeClr val="tx1"/>
              </a:solidFill>
            </a:rPr>
            <a:t>Обмеження солі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0" y="3011102"/>
        <a:ext cx="5912209" cy="533687"/>
      </dsp:txXfrm>
    </dsp:sp>
    <dsp:sp modelId="{3E7E3F44-AB80-4273-ACAB-0C13C0C7AAB4}">
      <dsp:nvSpPr>
        <dsp:cNvPr id="0" name=""/>
        <dsp:cNvSpPr/>
      </dsp:nvSpPr>
      <dsp:spPr>
        <a:xfrm>
          <a:off x="0" y="3525023"/>
          <a:ext cx="2956104" cy="45462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4 грами</a:t>
          </a:r>
          <a:endParaRPr lang="ru-RU" sz="2000" kern="1200" dirty="0"/>
        </a:p>
      </dsp:txBody>
      <dsp:txXfrm>
        <a:off x="0" y="3525023"/>
        <a:ext cx="2956104" cy="454623"/>
      </dsp:txXfrm>
    </dsp:sp>
    <dsp:sp modelId="{BFABFFD3-959E-480C-AE8E-EEA24866A568}">
      <dsp:nvSpPr>
        <dsp:cNvPr id="0" name=""/>
        <dsp:cNvSpPr/>
      </dsp:nvSpPr>
      <dsp:spPr>
        <a:xfrm>
          <a:off x="2956104" y="3525023"/>
          <a:ext cx="2956104" cy="45462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5 грамів</a:t>
          </a:r>
          <a:endParaRPr lang="ru-RU" sz="2000" kern="1200" dirty="0"/>
        </a:p>
      </dsp:txBody>
      <dsp:txXfrm>
        <a:off x="2956104" y="3525023"/>
        <a:ext cx="2956104" cy="454623"/>
      </dsp:txXfrm>
    </dsp:sp>
    <dsp:sp modelId="{92897F6E-F3F7-484C-8C33-7CDBF33D7D8E}">
      <dsp:nvSpPr>
        <dsp:cNvPr id="0" name=""/>
        <dsp:cNvSpPr/>
      </dsp:nvSpPr>
      <dsp:spPr>
        <a:xfrm rot="10800000">
          <a:off x="0" y="1505904"/>
          <a:ext cx="5912209" cy="1520022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>
              <a:solidFill>
                <a:schemeClr val="tx1"/>
              </a:solidFill>
            </a:rPr>
            <a:t>Обмеження цукру</a:t>
          </a:r>
          <a:endParaRPr lang="ru-RU" sz="1900" kern="1200" dirty="0">
            <a:solidFill>
              <a:schemeClr val="tx1"/>
            </a:solidFill>
          </a:endParaRPr>
        </a:p>
      </dsp:txBody>
      <dsp:txXfrm rot="-10800000">
        <a:off x="0" y="1505904"/>
        <a:ext cx="5912209" cy="533527"/>
      </dsp:txXfrm>
    </dsp:sp>
    <dsp:sp modelId="{F3653186-2E1F-4CC8-AC79-03B61268D884}">
      <dsp:nvSpPr>
        <dsp:cNvPr id="0" name=""/>
        <dsp:cNvSpPr/>
      </dsp:nvSpPr>
      <dsp:spPr>
        <a:xfrm>
          <a:off x="0" y="2039432"/>
          <a:ext cx="2956104" cy="45448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37,5 грама</a:t>
          </a:r>
          <a:endParaRPr lang="ru-RU" sz="2000" kern="1200" dirty="0"/>
        </a:p>
      </dsp:txBody>
      <dsp:txXfrm>
        <a:off x="0" y="2039432"/>
        <a:ext cx="2956104" cy="454486"/>
      </dsp:txXfrm>
    </dsp:sp>
    <dsp:sp modelId="{6168A93A-94C9-4566-84F4-D048F4F4655B}">
      <dsp:nvSpPr>
        <dsp:cNvPr id="0" name=""/>
        <dsp:cNvSpPr/>
      </dsp:nvSpPr>
      <dsp:spPr>
        <a:xfrm>
          <a:off x="2956104" y="2039432"/>
          <a:ext cx="2956104" cy="45448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37,5 грама</a:t>
          </a:r>
          <a:endParaRPr lang="ru-RU" sz="2000" kern="1200" dirty="0"/>
        </a:p>
      </dsp:txBody>
      <dsp:txXfrm>
        <a:off x="2956104" y="2039432"/>
        <a:ext cx="2956104" cy="454486"/>
      </dsp:txXfrm>
    </dsp:sp>
    <dsp:sp modelId="{D60EF08F-5CDE-4F0C-BA7D-ABAB32FF0C2D}">
      <dsp:nvSpPr>
        <dsp:cNvPr id="0" name=""/>
        <dsp:cNvSpPr/>
      </dsp:nvSpPr>
      <dsp:spPr>
        <a:xfrm rot="10800000">
          <a:off x="0" y="707"/>
          <a:ext cx="5912209" cy="152002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>
              <a:solidFill>
                <a:schemeClr val="tx1"/>
              </a:solidFill>
            </a:rPr>
            <a:t>Вікові категорії дітей ЗЗСО</a:t>
          </a:r>
          <a:endParaRPr lang="ru-RU" sz="1900" kern="1200" dirty="0">
            <a:solidFill>
              <a:schemeClr val="tx1"/>
            </a:solidFill>
          </a:endParaRPr>
        </a:p>
      </dsp:txBody>
      <dsp:txXfrm rot="-10800000">
        <a:off x="0" y="707"/>
        <a:ext cx="5912209" cy="533527"/>
      </dsp:txXfrm>
    </dsp:sp>
    <dsp:sp modelId="{BF4CECF4-F024-4E91-826A-811F3043D62A}">
      <dsp:nvSpPr>
        <dsp:cNvPr id="0" name=""/>
        <dsp:cNvSpPr/>
      </dsp:nvSpPr>
      <dsp:spPr>
        <a:xfrm>
          <a:off x="0" y="534234"/>
          <a:ext cx="2956104" cy="454486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Молодші школярі</a:t>
          </a:r>
          <a:endParaRPr lang="ru-RU" sz="1800" kern="1200" dirty="0"/>
        </a:p>
      </dsp:txBody>
      <dsp:txXfrm>
        <a:off x="0" y="534234"/>
        <a:ext cx="2956104" cy="454486"/>
      </dsp:txXfrm>
    </dsp:sp>
    <dsp:sp modelId="{1A793ADF-3972-44DA-A81E-74643C3AD72D}">
      <dsp:nvSpPr>
        <dsp:cNvPr id="0" name=""/>
        <dsp:cNvSpPr/>
      </dsp:nvSpPr>
      <dsp:spPr>
        <a:xfrm>
          <a:off x="2956104" y="534234"/>
          <a:ext cx="2956104" cy="45448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Підлітки </a:t>
          </a:r>
          <a:endParaRPr lang="ru-RU" sz="1800" kern="1200" dirty="0"/>
        </a:p>
      </dsp:txBody>
      <dsp:txXfrm>
        <a:off x="2956104" y="534234"/>
        <a:ext cx="2956104" cy="4544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80046-647D-4BE0-9929-ED2765D82B54}">
      <dsp:nvSpPr>
        <dsp:cNvPr id="0" name=""/>
        <dsp:cNvSpPr/>
      </dsp:nvSpPr>
      <dsp:spPr>
        <a:xfrm>
          <a:off x="0" y="5"/>
          <a:ext cx="7174656" cy="5232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Нові норми і рівні споживання цукру і солі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541" y="25546"/>
        <a:ext cx="7123574" cy="4721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A4A65-3329-44CF-94D8-4066A8FCEFE5}">
      <dsp:nvSpPr>
        <dsp:cNvPr id="0" name=""/>
        <dsp:cNvSpPr/>
      </dsp:nvSpPr>
      <dsp:spPr>
        <a:xfrm>
          <a:off x="0" y="8"/>
          <a:ext cx="7319889" cy="4616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Основні зміни у харчуванні дітей </a:t>
          </a:r>
          <a:r>
            <a:rPr lang="ru-RU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закладах освіти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536" y="22544"/>
        <a:ext cx="7274817" cy="4165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A7792-3843-4345-BD34-6FE6275FAC70}">
      <dsp:nvSpPr>
        <dsp:cNvPr id="0" name=""/>
        <dsp:cNvSpPr/>
      </dsp:nvSpPr>
      <dsp:spPr>
        <a:xfrm>
          <a:off x="74424" y="239"/>
          <a:ext cx="2966490" cy="96989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Підготовка меню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9370" y="239"/>
        <a:ext cx="1996598" cy="9698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0A562-B2E0-4C1D-B258-FAEE9FFE9AB3}">
      <dsp:nvSpPr>
        <dsp:cNvPr id="0" name=""/>
        <dsp:cNvSpPr/>
      </dsp:nvSpPr>
      <dsp:spPr>
        <a:xfrm>
          <a:off x="181040" y="1075"/>
          <a:ext cx="2418422" cy="96736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Погодження</a:t>
          </a:r>
          <a:r>
            <a:rPr lang="uk-UA" sz="1600" b="1" kern="1200" dirty="0">
              <a:latin typeface="Times New Roman" pitchFamily="18" charset="0"/>
              <a:cs typeface="Times New Roman" pitchFamily="18" charset="0"/>
            </a:rPr>
            <a:t> 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4725" y="1075"/>
        <a:ext cx="1451053" cy="9673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3A981-0812-4DA7-9024-70E4C837B33A}">
      <dsp:nvSpPr>
        <dsp:cNvPr id="0" name=""/>
        <dsp:cNvSpPr/>
      </dsp:nvSpPr>
      <dsp:spPr>
        <a:xfrm>
          <a:off x="210416" y="28764"/>
          <a:ext cx="2958102" cy="105600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8418" y="28764"/>
        <a:ext cx="1902099" cy="1056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436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10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288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3426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6976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7394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48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036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492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93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502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161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097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990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489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958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D4906-8C55-4CC6-A534-FD7DD5B3DBEE}" type="datetimeFigureOut">
              <a:rPr lang="uk-UA" smtClean="0"/>
              <a:t>17.12.2021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D3AAA08-5904-46B2-B0F3-203FEAB06A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770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microsoft.com/office/2007/relationships/hdphoto" Target="../media/hdphoto1.wdp"/><Relationship Id="rId3" Type="http://schemas.openxmlformats.org/officeDocument/2006/relationships/diagramLayout" Target="../diagrams/layout7.xml"/><Relationship Id="rId21" Type="http://schemas.openxmlformats.org/officeDocument/2006/relationships/image" Target="../media/image14.png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image" Target="../media/image11.png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19" Type="http://schemas.openxmlformats.org/officeDocument/2006/relationships/image" Target="../media/image12.jpeg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diagramDrawing" Target="../diagrams/drawing11.xml"/><Relationship Id="rId18" Type="http://schemas.openxmlformats.org/officeDocument/2006/relationships/diagramColors" Target="../diagrams/colors1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diagramColors" Target="../diagrams/colors11.xml"/><Relationship Id="rId17" Type="http://schemas.openxmlformats.org/officeDocument/2006/relationships/diagramQuickStyle" Target="../diagrams/quickStyle12.xml"/><Relationship Id="rId2" Type="http://schemas.openxmlformats.org/officeDocument/2006/relationships/image" Target="../media/image38.jpeg"/><Relationship Id="rId16" Type="http://schemas.openxmlformats.org/officeDocument/2006/relationships/diagramLayout" Target="../diagrams/layout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QuickStyle" Target="../diagrams/quickStyle11.xml"/><Relationship Id="rId5" Type="http://schemas.openxmlformats.org/officeDocument/2006/relationships/diagramQuickStyle" Target="../diagrams/quickStyle10.xml"/><Relationship Id="rId15" Type="http://schemas.openxmlformats.org/officeDocument/2006/relationships/diagramData" Target="../diagrams/data12.xml"/><Relationship Id="rId10" Type="http://schemas.openxmlformats.org/officeDocument/2006/relationships/diagramLayout" Target="../diagrams/layout11.xml"/><Relationship Id="rId19" Type="http://schemas.microsoft.com/office/2007/relationships/diagramDrawing" Target="../diagrams/drawing12.xml"/><Relationship Id="rId4" Type="http://schemas.openxmlformats.org/officeDocument/2006/relationships/diagramLayout" Target="../diagrams/layout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6.jpeg"/><Relationship Id="rId9" Type="http://schemas.microsoft.com/office/2007/relationships/diagramDrawing" Target="../diagrams/drawin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048CF1-22D5-462C-966A-B5D9714F0964}"/>
              </a:ext>
            </a:extLst>
          </p:cNvPr>
          <p:cNvSpPr txBox="1"/>
          <p:nvPr/>
        </p:nvSpPr>
        <p:spPr>
          <a:xfrm>
            <a:off x="626166" y="565957"/>
            <a:ext cx="97602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 зміни  в організації харчування дітей у закладах освіти відповідно до постанови КМУ від 24.03.2021 № 305 «Про затвердження норм та Порядку організації харчування у закладах освіти та дитячих закладах оздоровлення та відпочинку», постанови КМУ від 28.07.2021 № 786  «</a:t>
            </a:r>
            <a:r>
              <a:rPr lang="uk-UA" sz="36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внесення змін до норм харчування у закладах освіти та дитячих закладах оздоровлення та відпочинку»</a:t>
            </a:r>
            <a:endParaRPr lang="uk-UA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01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64472450"/>
              </p:ext>
            </p:extLst>
          </p:nvPr>
        </p:nvGraphicFramePr>
        <p:xfrm>
          <a:off x="635997" y="2668525"/>
          <a:ext cx="3115340" cy="970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72441252"/>
              </p:ext>
            </p:extLst>
          </p:nvPr>
        </p:nvGraphicFramePr>
        <p:xfrm>
          <a:off x="4443660" y="2600467"/>
          <a:ext cx="2906649" cy="968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07737905"/>
              </p:ext>
            </p:extLst>
          </p:nvPr>
        </p:nvGraphicFramePr>
        <p:xfrm>
          <a:off x="7705283" y="2466507"/>
          <a:ext cx="3466215" cy="1084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475974" y="4270608"/>
            <a:ext cx="2874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/>
                <a:ea typeface="Calibri"/>
              </a:rPr>
              <a:t>Головне управління Держпродспоживслужби в Миколаївській області</a:t>
            </a:r>
            <a:endParaRPr lang="ru-RU" dirty="0"/>
          </a:p>
        </p:txBody>
      </p:sp>
      <p:pic>
        <p:nvPicPr>
          <p:cNvPr id="5122" name="Picture 2" descr="Галочка картинки, стоковые фото Галочка | Depositphoto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67" b="91000" l="80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58" y="471792"/>
            <a:ext cx="1905721" cy="190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документ файл стр ручка возобновить квартиру цвет значок вектор, цветные  значки, черный, пустой PNG и вектор пнг для бесплатной загрузки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6247" r="16469" b="15784"/>
          <a:stretch/>
        </p:blipFill>
        <p:spPr bwMode="auto">
          <a:xfrm>
            <a:off x="8452884" y="511464"/>
            <a:ext cx="1669311" cy="1669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42586" y="4526916"/>
            <a:ext cx="2346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/>
                <a:ea typeface="Calibri"/>
              </a:rPr>
              <a:t>Технологи управління освіти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47753" y="4203749"/>
            <a:ext cx="268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/>
                <a:ea typeface="Calibri"/>
              </a:rPr>
              <a:t>Використання погодженого меню закладами освіти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54" y="417190"/>
            <a:ext cx="1811903" cy="176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033" y="4503372"/>
            <a:ext cx="4445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87" y="4606399"/>
            <a:ext cx="4445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119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87148A-FEF0-4DC6-B753-567D33872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9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22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E88FCA-B4B9-4826-A070-16A975066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40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0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ED6D69-4C7F-49E6-AF34-C4D816DE3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8" t="18116" r="14158" b="4782"/>
          <a:stretch/>
        </p:blipFill>
        <p:spPr>
          <a:xfrm>
            <a:off x="0" y="0"/>
            <a:ext cx="1155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8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008963-7379-4233-87FD-F2893EB20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95" y="285065"/>
            <a:ext cx="4641573" cy="34811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FB306D-38A6-4EB8-B30C-5DDBA0E99A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2"/>
          <a:stretch/>
        </p:blipFill>
        <p:spPr>
          <a:xfrm>
            <a:off x="815362" y="285065"/>
            <a:ext cx="4773744" cy="3481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2D1035-C9B2-4B73-992B-2C53B56E8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25" y="4114798"/>
            <a:ext cx="3657356" cy="2438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0D435E-28E6-4BF6-B107-2F9EAA4F9D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0" y="4114798"/>
            <a:ext cx="3657356" cy="24382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E5659A-8E61-4759-9566-8E982A27D4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6"/>
          <a:stretch/>
        </p:blipFill>
        <p:spPr>
          <a:xfrm>
            <a:off x="4685127" y="4114798"/>
            <a:ext cx="3145809" cy="24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68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6CA5CC-A05F-4FB5-B0ED-691043777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5" y="368989"/>
            <a:ext cx="4366591" cy="32749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BA6B5B-7528-414A-B93A-52F7EFCBE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77" y="368989"/>
            <a:ext cx="4437822" cy="33283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72C765-C4FB-4B7E-BC84-84E7DC27B4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26159" r="8949" b="2247"/>
          <a:stretch/>
        </p:blipFill>
        <p:spPr>
          <a:xfrm>
            <a:off x="4228687" y="3850169"/>
            <a:ext cx="3461473" cy="2638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F23D49-5169-4A15-B1EE-5BE5D548B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25" y="3850172"/>
            <a:ext cx="3518450" cy="26388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22A039-120F-4BC6-AD04-DB1F1CF62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6" y="3850171"/>
            <a:ext cx="3518450" cy="26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1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AFDA39-C0E5-49E0-B74F-EA4073846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6" y="591091"/>
            <a:ext cx="2921114" cy="60581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AA7A76-C567-41C9-8568-D5E5A266E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4" y="3589643"/>
            <a:ext cx="3650009" cy="30596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BEFA4-DFFC-47C5-AE4D-56DD6FB2E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6" b="8696"/>
          <a:stretch/>
        </p:blipFill>
        <p:spPr>
          <a:xfrm>
            <a:off x="569730" y="591091"/>
            <a:ext cx="3743159" cy="2782957"/>
          </a:xfrm>
          <a:prstGeom prst="rect">
            <a:avLst/>
          </a:prstGeom>
        </p:spPr>
      </p:pic>
      <p:pic>
        <p:nvPicPr>
          <p:cNvPr id="10242" name="Picture 2" descr="E:\Харчування фото\Фото ТРОЯНСЬКА\20211216_1212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2" b="25299"/>
          <a:stretch/>
        </p:blipFill>
        <p:spPr bwMode="auto">
          <a:xfrm>
            <a:off x="8640491" y="626106"/>
            <a:ext cx="2610505" cy="31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Харчування фото\Престиж\зображення_viber_2021-12-16_14-28-00-3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7" b="17402"/>
          <a:stretch/>
        </p:blipFill>
        <p:spPr bwMode="auto">
          <a:xfrm>
            <a:off x="8193975" y="3887482"/>
            <a:ext cx="3503538" cy="276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42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C9450-5214-49BE-9053-DD1C1292D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8" y="219344"/>
            <a:ext cx="3128199" cy="31281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75CE52-CD2D-445C-BB7C-1A01D335E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03" y="238219"/>
            <a:ext cx="2331994" cy="31093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A2CD49-8B9F-480D-B56A-11D919E4A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323751"/>
            <a:ext cx="4073235" cy="62671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53B2D2-E9B9-4F12-857E-4C36F5ABD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8" y="3462687"/>
            <a:ext cx="3050755" cy="3128199"/>
          </a:xfrm>
          <a:prstGeom prst="rect">
            <a:avLst/>
          </a:prstGeom>
        </p:spPr>
      </p:pic>
      <p:pic>
        <p:nvPicPr>
          <p:cNvPr id="9219" name="Picture 3" descr="E:\Харчування фото\Грушівка\16396562440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22" y="3540131"/>
            <a:ext cx="3050755" cy="305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670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976340-C26C-4603-BD58-FB295F392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2" y="2385391"/>
            <a:ext cx="3019012" cy="4025348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F2608459-B726-4F65-A2BC-CC5D89DA2A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93518"/>
              </p:ext>
            </p:extLst>
          </p:nvPr>
        </p:nvGraphicFramePr>
        <p:xfrm>
          <a:off x="548722" y="516834"/>
          <a:ext cx="3019012" cy="186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91AAAC-FC17-4730-AC45-666C74DB46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210" y="2385391"/>
            <a:ext cx="3019012" cy="4025350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9AD2E0A6-0CF4-46ED-B63C-D7A8B7FF0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340682"/>
              </p:ext>
            </p:extLst>
          </p:nvPr>
        </p:nvGraphicFramePr>
        <p:xfrm>
          <a:off x="8919210" y="447259"/>
          <a:ext cx="3019012" cy="186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FC697A-0B42-4335-8647-553AE2442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3326" y="2385391"/>
            <a:ext cx="4025348" cy="4025348"/>
          </a:xfrm>
          <a:prstGeom prst="rect">
            <a:avLst/>
          </a:prstGeom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8B5F5A37-CFBC-4D04-9C95-CDF747CD94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8456131"/>
              </p:ext>
            </p:extLst>
          </p:nvPr>
        </p:nvGraphicFramePr>
        <p:xfrm>
          <a:off x="4733966" y="516833"/>
          <a:ext cx="3019012" cy="186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908887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7B0363-E2EE-44BE-AE8B-72E9DD1255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4"/>
          <a:stretch/>
        </p:blipFill>
        <p:spPr>
          <a:xfrm>
            <a:off x="3081647" y="213690"/>
            <a:ext cx="5903327" cy="2850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C270A-646D-4F1C-A14D-FA864F28D0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>
            <a:off x="360218" y="213689"/>
            <a:ext cx="2571750" cy="2850143"/>
          </a:xfrm>
          <a:prstGeom prst="rect">
            <a:avLst/>
          </a:prstGeom>
        </p:spPr>
      </p:pic>
      <p:pic>
        <p:nvPicPr>
          <p:cNvPr id="8194" name="Picture 2" descr="E:\Харчування фото\ДНЗ_21\IMG-7d6ff95a707ebabd18138e9c60e08ea3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r="15947"/>
          <a:stretch/>
        </p:blipFill>
        <p:spPr bwMode="auto">
          <a:xfrm>
            <a:off x="3777438" y="3794168"/>
            <a:ext cx="4424186" cy="277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6B0BCA-B989-4AD1-AB2F-AF51B1303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203299" y="213689"/>
            <a:ext cx="2850143" cy="28501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22A4D9-02EC-454A-8B1D-01AA3C3C3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6654" y="3794168"/>
            <a:ext cx="2772190" cy="27721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F50307-305B-4AD6-A609-06668FC98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31" y="3794168"/>
            <a:ext cx="2772190" cy="27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98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17041" r="50000" b="6831"/>
          <a:stretch/>
        </p:blipFill>
        <p:spPr bwMode="auto">
          <a:xfrm>
            <a:off x="4823195" y="596868"/>
            <a:ext cx="3290433" cy="399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041" r="14272" b="6831"/>
          <a:stretch/>
        </p:blipFill>
        <p:spPr bwMode="auto">
          <a:xfrm rot="790891">
            <a:off x="7347882" y="1173081"/>
            <a:ext cx="3333651" cy="399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E:\НОРМИ ХАРЧУВАННЯ слайди\24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4439" r="67512" b="64870"/>
          <a:stretch/>
        </p:blipFill>
        <p:spPr bwMode="auto">
          <a:xfrm>
            <a:off x="247715" y="49757"/>
            <a:ext cx="3122805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17185" r="34127" b="6976"/>
          <a:stretch/>
        </p:blipFill>
        <p:spPr bwMode="auto">
          <a:xfrm rot="21308339">
            <a:off x="2601777" y="1548109"/>
            <a:ext cx="3019646" cy="413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17186" r="65269" b="6976"/>
          <a:stretch/>
        </p:blipFill>
        <p:spPr bwMode="auto">
          <a:xfrm rot="20906201">
            <a:off x="539626" y="2579267"/>
            <a:ext cx="2928089" cy="402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3912791141"/>
              </p:ext>
            </p:extLst>
          </p:nvPr>
        </p:nvGraphicFramePr>
        <p:xfrm>
          <a:off x="2290774" y="27059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91054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17B300-45DD-40CC-862F-6FAF7D91D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57805"/>
            <a:ext cx="3715149" cy="2786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5488AA-D784-4FC8-8584-D45A8A790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82" y="357806"/>
            <a:ext cx="3715152" cy="2786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38AA12-4D44-4333-A5FA-ADF4253E3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1" y="3567493"/>
            <a:ext cx="6765596" cy="3044517"/>
          </a:xfrm>
          <a:prstGeom prst="rect">
            <a:avLst/>
          </a:prstGeom>
        </p:spPr>
      </p:pic>
      <p:sp>
        <p:nvSpPr>
          <p:cNvPr id="2" name="AutoShape 2" descr="изображение_viber_2021-12-16_15-01-13-4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686" y="3573755"/>
            <a:ext cx="4051007" cy="303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88" y="357805"/>
            <a:ext cx="3715151" cy="27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6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C36C131-B79D-4B97-A215-E7C312AD4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550862"/>
              </p:ext>
            </p:extLst>
          </p:nvPr>
        </p:nvGraphicFramePr>
        <p:xfrm>
          <a:off x="447261" y="337928"/>
          <a:ext cx="9372600" cy="6182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4557">
                  <a:extLst>
                    <a:ext uri="{9D8B030D-6E8A-4147-A177-3AD203B41FA5}">
                      <a16:colId xmlns:a16="http://schemas.microsoft.com/office/drawing/2014/main" val="440014124"/>
                    </a:ext>
                  </a:extLst>
                </a:gridCol>
                <a:gridCol w="3481063">
                  <a:extLst>
                    <a:ext uri="{9D8B030D-6E8A-4147-A177-3AD203B41FA5}">
                      <a16:colId xmlns:a16="http://schemas.microsoft.com/office/drawing/2014/main" val="3507317134"/>
                    </a:ext>
                  </a:extLst>
                </a:gridCol>
                <a:gridCol w="5306980">
                  <a:extLst>
                    <a:ext uri="{9D8B030D-6E8A-4147-A177-3AD203B41FA5}">
                      <a16:colId xmlns:a16="http://schemas.microsoft.com/office/drawing/2014/main" val="1975854629"/>
                    </a:ext>
                  </a:extLst>
                </a:gridCol>
              </a:tblGrid>
              <a:tr h="837743">
                <a:tc>
                  <a:txBody>
                    <a:bodyPr/>
                    <a:lstStyle/>
                    <a:p>
                      <a:pPr algn="ctr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Обладнання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Заклад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6013279"/>
                  </a:ext>
                </a:extLst>
              </a:tr>
              <a:tr h="975012"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Холодильник (11)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Гімназії № 1, 2, 3, 5, 9,  Грушівська, Чаусівська, ліцеї «Лідер», «Ерудит», ПШ № 11 (2 хол.)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953054"/>
                  </a:ext>
                </a:extLst>
              </a:tr>
              <a:tr h="418872"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ясорубка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електрична (2)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Гімназія № 2, ліцей «»Ерудит»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4616197"/>
                  </a:ext>
                </a:extLst>
              </a:tr>
              <a:tr h="975012"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Машина перетиральна  (10)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Гімназії № 1, 2, 3, 4, 9,  ПШ № 11, Грушівська, Кінецьпільський ЗЗСО, Підгороднянська ЗОШ,  ліцей  «Ерудит»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017952"/>
                  </a:ext>
                </a:extLst>
              </a:tr>
              <a:tr h="418872"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Плита електрична 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Гімназія № 8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7475946"/>
                  </a:ext>
                </a:extLst>
              </a:tr>
              <a:tr h="650008"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Шафа пекарська (2)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Кінецьпільський ЗЗСО, Підгороднянська ЗОШ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614585"/>
                  </a:ext>
                </a:extLst>
              </a:tr>
              <a:tr h="418872"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Сковорода електрична (2)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Кінецьпільський ЗЗСО,  гімназія № 4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5174477"/>
                  </a:ext>
                </a:extLst>
              </a:tr>
              <a:tr h="650008"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Машина тістозмішувальна (3)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Гімназії № 1, 2, ліцей «Ерудит»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0227815"/>
                  </a:ext>
                </a:extLst>
              </a:tr>
              <a:tr h="418872"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Марміт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Гімназії № 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5646508"/>
                  </a:ext>
                </a:extLst>
              </a:tr>
              <a:tr h="418872"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Стелажі 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ліцей «Ерудит»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7338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026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38705234"/>
              </p:ext>
            </p:extLst>
          </p:nvPr>
        </p:nvGraphicFramePr>
        <p:xfrm>
          <a:off x="265814" y="267548"/>
          <a:ext cx="9250325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25773314"/>
              </p:ext>
            </p:extLst>
          </p:nvPr>
        </p:nvGraphicFramePr>
        <p:xfrm>
          <a:off x="1032540" y="13044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27470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502" y="1977656"/>
            <a:ext cx="86132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96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7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36065836"/>
              </p:ext>
            </p:extLst>
          </p:nvPr>
        </p:nvGraphicFramePr>
        <p:xfrm>
          <a:off x="511544" y="10831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881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02094834"/>
              </p:ext>
            </p:extLst>
          </p:nvPr>
        </p:nvGraphicFramePr>
        <p:xfrm>
          <a:off x="192314" y="1517670"/>
          <a:ext cx="5555343" cy="4060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53067765"/>
              </p:ext>
            </p:extLst>
          </p:nvPr>
        </p:nvGraphicFramePr>
        <p:xfrm>
          <a:off x="5986130" y="1528810"/>
          <a:ext cx="5912209" cy="400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16444859"/>
              </p:ext>
            </p:extLst>
          </p:nvPr>
        </p:nvGraphicFramePr>
        <p:xfrm>
          <a:off x="1212112" y="385580"/>
          <a:ext cx="7174656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258792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8E4A56-4BC7-4C31-8792-2F16EBADF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74935" r="73656"/>
          <a:stretch/>
        </p:blipFill>
        <p:spPr>
          <a:xfrm>
            <a:off x="97259" y="1528841"/>
            <a:ext cx="2773017" cy="15821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F6478-9D7A-49B3-8954-0EB35C418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6592" r="73741" b="25222"/>
          <a:stretch/>
        </p:blipFill>
        <p:spPr>
          <a:xfrm>
            <a:off x="97259" y="3117274"/>
            <a:ext cx="2773017" cy="1779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2CB740-D7F6-46EA-BEA1-06A652F2E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19404" r="73656" b="53909"/>
          <a:stretch/>
        </p:blipFill>
        <p:spPr>
          <a:xfrm>
            <a:off x="100569" y="4909028"/>
            <a:ext cx="2773017" cy="1684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0BFEC7-6BE8-4C05-9F31-3EA29651E6CB}"/>
              </a:ext>
            </a:extLst>
          </p:cNvPr>
          <p:cNvSpPr txBox="1"/>
          <p:nvPr/>
        </p:nvSpPr>
        <p:spPr>
          <a:xfrm>
            <a:off x="3410776" y="2046968"/>
            <a:ext cx="2895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Зменшили кількість вживання солі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5E488-0A9F-44B8-A694-8AAA7AABA09C}"/>
              </a:ext>
            </a:extLst>
          </p:cNvPr>
          <p:cNvSpPr txBox="1"/>
          <p:nvPr/>
        </p:nvSpPr>
        <p:spPr>
          <a:xfrm>
            <a:off x="3476799" y="3472740"/>
            <a:ext cx="2895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Норми споживання цукру зменшено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B18F88B5-8DDE-4A00-9A55-672DE17E70DC}"/>
              </a:ext>
            </a:extLst>
          </p:cNvPr>
          <p:cNvSpPr/>
          <p:nvPr/>
        </p:nvSpPr>
        <p:spPr>
          <a:xfrm>
            <a:off x="2990020" y="2337821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AFBE45F-14F8-4EEB-B8ED-B2A6F6E8E8BE}"/>
              </a:ext>
            </a:extLst>
          </p:cNvPr>
          <p:cNvSpPr/>
          <p:nvPr/>
        </p:nvSpPr>
        <p:spPr>
          <a:xfrm>
            <a:off x="2997234" y="3671616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0CF5D970-5709-4884-BABF-4E5013F3D8D0}"/>
              </a:ext>
            </a:extLst>
          </p:cNvPr>
          <p:cNvSpPr/>
          <p:nvPr/>
        </p:nvSpPr>
        <p:spPr>
          <a:xfrm>
            <a:off x="3095207" y="5318035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55A2BCB7-1E52-4CFB-AA45-F81B594ACBEF}"/>
              </a:ext>
            </a:extLst>
          </p:cNvPr>
          <p:cNvSpPr/>
          <p:nvPr/>
        </p:nvSpPr>
        <p:spPr>
          <a:xfrm>
            <a:off x="8876481" y="2107345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88589432-E9E5-450F-A718-3041094ABF1E}"/>
              </a:ext>
            </a:extLst>
          </p:cNvPr>
          <p:cNvSpPr/>
          <p:nvPr/>
        </p:nvSpPr>
        <p:spPr>
          <a:xfrm>
            <a:off x="8864054" y="3888239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6B92691A-887E-41C5-A3F2-A016C9787596}"/>
              </a:ext>
            </a:extLst>
          </p:cNvPr>
          <p:cNvSpPr/>
          <p:nvPr/>
        </p:nvSpPr>
        <p:spPr>
          <a:xfrm>
            <a:off x="8864054" y="5534658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3029E6-DFB3-47FF-A301-D54619206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3" t="68217" r="24340"/>
          <a:stretch/>
        </p:blipFill>
        <p:spPr>
          <a:xfrm>
            <a:off x="6336674" y="1528841"/>
            <a:ext cx="2392019" cy="16179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A5E488-0A9F-44B8-A694-8AAA7AABA09C}"/>
              </a:ext>
            </a:extLst>
          </p:cNvPr>
          <p:cNvSpPr txBox="1"/>
          <p:nvPr/>
        </p:nvSpPr>
        <p:spPr>
          <a:xfrm>
            <a:off x="9284810" y="1368325"/>
            <a:ext cx="2720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Ковбасні та кондитерські вироби виключені з раціону харчування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E:\НОРМИ ХАРЧУВАННЯ слайди\44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48" b="71417"/>
          <a:stretch/>
        </p:blipFill>
        <p:spPr bwMode="auto">
          <a:xfrm>
            <a:off x="6336673" y="3192661"/>
            <a:ext cx="2392019" cy="139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:\НОРМИ ХАРЧУВАННЯ слайди\44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3" r="73748" b="34325"/>
          <a:stretch/>
        </p:blipFill>
        <p:spPr bwMode="auto">
          <a:xfrm>
            <a:off x="6336673" y="4583817"/>
            <a:ext cx="2392019" cy="180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A5E488-0A9F-44B8-A694-8AAA7AABA09C}"/>
              </a:ext>
            </a:extLst>
          </p:cNvPr>
          <p:cNvSpPr txBox="1"/>
          <p:nvPr/>
        </p:nvSpPr>
        <p:spPr>
          <a:xfrm>
            <a:off x="9309664" y="3472740"/>
            <a:ext cx="2589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Куряче м'ясо шість разів на тиждень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A5E488-0A9F-44B8-A694-8AAA7AABA09C}"/>
              </a:ext>
            </a:extLst>
          </p:cNvPr>
          <p:cNvSpPr txBox="1"/>
          <p:nvPr/>
        </p:nvSpPr>
        <p:spPr>
          <a:xfrm>
            <a:off x="9309664" y="4784219"/>
            <a:ext cx="2602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М’ясо свинини, або яловичини - два рази на тиждень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A5E488-0A9F-44B8-A694-8AAA7AABA09C}"/>
              </a:ext>
            </a:extLst>
          </p:cNvPr>
          <p:cNvSpPr txBox="1"/>
          <p:nvPr/>
        </p:nvSpPr>
        <p:spPr>
          <a:xfrm>
            <a:off x="3515963" y="5158876"/>
            <a:ext cx="2678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Зменшили вживання молочних каш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61734027"/>
              </p:ext>
            </p:extLst>
          </p:nvPr>
        </p:nvGraphicFramePr>
        <p:xfrm>
          <a:off x="1264655" y="403162"/>
          <a:ext cx="7319889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5683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НОРМИ ХАРЧУВАННЯ слайди\44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5" r="73748"/>
          <a:stretch/>
        </p:blipFill>
        <p:spPr bwMode="auto">
          <a:xfrm>
            <a:off x="423704" y="3537857"/>
            <a:ext cx="2392020" cy="167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НОРМИ ХАРЧУВАННЯ слайди\44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9" t="28583" r="23721" b="34325"/>
          <a:stretch/>
        </p:blipFill>
        <p:spPr bwMode="auto">
          <a:xfrm>
            <a:off x="6389913" y="290076"/>
            <a:ext cx="2275115" cy="17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НОРМИ ХАРЧУВАННЯ слайди\44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9" t="65675" r="23721"/>
          <a:stretch/>
        </p:blipFill>
        <p:spPr bwMode="auto">
          <a:xfrm>
            <a:off x="6389912" y="2031790"/>
            <a:ext cx="2275115" cy="161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6" b="30955"/>
          <a:stretch/>
        </p:blipFill>
        <p:spPr bwMode="auto">
          <a:xfrm>
            <a:off x="426537" y="290076"/>
            <a:ext cx="2389187" cy="156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3029E6-DFB3-47FF-A301-D546192062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63" r="24340" b="67067"/>
          <a:stretch/>
        </p:blipFill>
        <p:spPr>
          <a:xfrm>
            <a:off x="426537" y="1861359"/>
            <a:ext cx="2392019" cy="1676498"/>
          </a:xfrm>
          <a:prstGeom prst="rect">
            <a:avLst/>
          </a:prstGeom>
        </p:spPr>
      </p:pic>
      <p:pic>
        <p:nvPicPr>
          <p:cNvPr id="10" name="Picture 2" descr="E:\НОРМИ ХАРЧУВАННЯ слайди\44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9" r="23721" b="71417"/>
          <a:stretch/>
        </p:blipFill>
        <p:spPr bwMode="auto">
          <a:xfrm>
            <a:off x="423704" y="5208463"/>
            <a:ext cx="2392020" cy="14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B18F88B5-8DDE-4A00-9A55-672DE17E70DC}"/>
              </a:ext>
            </a:extLst>
          </p:cNvPr>
          <p:cNvSpPr/>
          <p:nvPr/>
        </p:nvSpPr>
        <p:spPr>
          <a:xfrm>
            <a:off x="2932042" y="2337821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: вправо 10">
            <a:extLst>
              <a:ext uri="{FF2B5EF4-FFF2-40B4-BE49-F238E27FC236}">
                <a16:creationId xmlns:a16="http://schemas.microsoft.com/office/drawing/2014/main" id="{B18F88B5-8DDE-4A00-9A55-672DE17E70DC}"/>
              </a:ext>
            </a:extLst>
          </p:cNvPr>
          <p:cNvSpPr/>
          <p:nvPr/>
        </p:nvSpPr>
        <p:spPr>
          <a:xfrm>
            <a:off x="8788318" y="5697402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: вправо 10">
            <a:extLst>
              <a:ext uri="{FF2B5EF4-FFF2-40B4-BE49-F238E27FC236}">
                <a16:creationId xmlns:a16="http://schemas.microsoft.com/office/drawing/2014/main" id="{B18F88B5-8DDE-4A00-9A55-672DE17E70DC}"/>
              </a:ext>
            </a:extLst>
          </p:cNvPr>
          <p:cNvSpPr/>
          <p:nvPr/>
        </p:nvSpPr>
        <p:spPr>
          <a:xfrm>
            <a:off x="8788318" y="4156536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елка: вправо 10">
            <a:extLst>
              <a:ext uri="{FF2B5EF4-FFF2-40B4-BE49-F238E27FC236}">
                <a16:creationId xmlns:a16="http://schemas.microsoft.com/office/drawing/2014/main" id="{B18F88B5-8DDE-4A00-9A55-672DE17E70DC}"/>
              </a:ext>
            </a:extLst>
          </p:cNvPr>
          <p:cNvSpPr/>
          <p:nvPr/>
        </p:nvSpPr>
        <p:spPr>
          <a:xfrm>
            <a:off x="8755661" y="2490221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: вправо 10">
            <a:extLst>
              <a:ext uri="{FF2B5EF4-FFF2-40B4-BE49-F238E27FC236}">
                <a16:creationId xmlns:a16="http://schemas.microsoft.com/office/drawing/2014/main" id="{B18F88B5-8DDE-4A00-9A55-672DE17E70DC}"/>
              </a:ext>
            </a:extLst>
          </p:cNvPr>
          <p:cNvSpPr/>
          <p:nvPr/>
        </p:nvSpPr>
        <p:spPr>
          <a:xfrm>
            <a:off x="8784771" y="947249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: вправо 10">
            <a:extLst>
              <a:ext uri="{FF2B5EF4-FFF2-40B4-BE49-F238E27FC236}">
                <a16:creationId xmlns:a16="http://schemas.microsoft.com/office/drawing/2014/main" id="{B18F88B5-8DDE-4A00-9A55-672DE17E70DC}"/>
              </a:ext>
            </a:extLst>
          </p:cNvPr>
          <p:cNvSpPr/>
          <p:nvPr/>
        </p:nvSpPr>
        <p:spPr>
          <a:xfrm>
            <a:off x="2895833" y="5697402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елка: вправо 10">
            <a:extLst>
              <a:ext uri="{FF2B5EF4-FFF2-40B4-BE49-F238E27FC236}">
                <a16:creationId xmlns:a16="http://schemas.microsoft.com/office/drawing/2014/main" id="{B18F88B5-8DDE-4A00-9A55-672DE17E70DC}"/>
              </a:ext>
            </a:extLst>
          </p:cNvPr>
          <p:cNvSpPr/>
          <p:nvPr/>
        </p:nvSpPr>
        <p:spPr>
          <a:xfrm>
            <a:off x="2932042" y="4156537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елка: вправо 10">
            <a:extLst>
              <a:ext uri="{FF2B5EF4-FFF2-40B4-BE49-F238E27FC236}">
                <a16:creationId xmlns:a16="http://schemas.microsoft.com/office/drawing/2014/main" id="{B18F88B5-8DDE-4A00-9A55-672DE17E70DC}"/>
              </a:ext>
            </a:extLst>
          </p:cNvPr>
          <p:cNvSpPr/>
          <p:nvPr/>
        </p:nvSpPr>
        <p:spPr>
          <a:xfrm>
            <a:off x="2932042" y="713645"/>
            <a:ext cx="420756" cy="4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0BFEC7-6BE8-4C05-9F31-3EA29651E6CB}"/>
              </a:ext>
            </a:extLst>
          </p:cNvPr>
          <p:cNvSpPr txBox="1"/>
          <p:nvPr/>
        </p:nvSpPr>
        <p:spPr>
          <a:xfrm>
            <a:off x="3352798" y="194376"/>
            <a:ext cx="2895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Борошно входить до складу страв, але як додатковий складник </a:t>
            </a:r>
          </a:p>
          <a:p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(випічки немає)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0BFEC7-6BE8-4C05-9F31-3EA29651E6CB}"/>
              </a:ext>
            </a:extLst>
          </p:cNvPr>
          <p:cNvSpPr txBox="1"/>
          <p:nvPr/>
        </p:nvSpPr>
        <p:spPr>
          <a:xfrm>
            <a:off x="3352798" y="2278435"/>
            <a:ext cx="2895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Хліб замінили на цільнозерновий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0BFEC7-6BE8-4C05-9F31-3EA29651E6CB}"/>
              </a:ext>
            </a:extLst>
          </p:cNvPr>
          <p:cNvSpPr txBox="1"/>
          <p:nvPr/>
        </p:nvSpPr>
        <p:spPr>
          <a:xfrm>
            <a:off x="3494311" y="3957661"/>
            <a:ext cx="275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Крупи - три рази на день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0BFEC7-6BE8-4C05-9F31-3EA29651E6CB}"/>
              </a:ext>
            </a:extLst>
          </p:cNvPr>
          <p:cNvSpPr txBox="1"/>
          <p:nvPr/>
        </p:nvSpPr>
        <p:spPr>
          <a:xfrm>
            <a:off x="9209074" y="713645"/>
            <a:ext cx="2743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Овочі – три рази на день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0BFEC7-6BE8-4C05-9F31-3EA29651E6CB}"/>
              </a:ext>
            </a:extLst>
          </p:cNvPr>
          <p:cNvSpPr txBox="1"/>
          <p:nvPr/>
        </p:nvSpPr>
        <p:spPr>
          <a:xfrm>
            <a:off x="3428998" y="5498526"/>
            <a:ext cx="2743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 фруктів щоденно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0BFEC7-6BE8-4C05-9F31-3EA29651E6CB}"/>
              </a:ext>
            </a:extLst>
          </p:cNvPr>
          <p:cNvSpPr txBox="1"/>
          <p:nvPr/>
        </p:nvSpPr>
        <p:spPr>
          <a:xfrm>
            <a:off x="9296398" y="2278434"/>
            <a:ext cx="2743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Заморожені ягоди та овочі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82" y="3643558"/>
            <a:ext cx="2276543" cy="170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0BFEC7-6BE8-4C05-9F31-3EA29651E6CB}"/>
              </a:ext>
            </a:extLst>
          </p:cNvPr>
          <p:cNvSpPr txBox="1"/>
          <p:nvPr/>
        </p:nvSpPr>
        <p:spPr>
          <a:xfrm>
            <a:off x="9296398" y="3643558"/>
            <a:ext cx="2743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кип’ячена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або фасована вода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82" y="5348768"/>
            <a:ext cx="2276546" cy="127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0BFEC7-6BE8-4C05-9F31-3EA29651E6CB}"/>
              </a:ext>
            </a:extLst>
          </p:cNvPr>
          <p:cNvSpPr txBox="1"/>
          <p:nvPr/>
        </p:nvSpPr>
        <p:spPr>
          <a:xfrm>
            <a:off x="9372598" y="5129194"/>
            <a:ext cx="2743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Зменшено кількість споживання хліба та картоплі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75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A55DF2D-C159-4849-A342-46A669104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261601"/>
              </p:ext>
            </p:extLst>
          </p:nvPr>
        </p:nvGraphicFramePr>
        <p:xfrm>
          <a:off x="824948" y="556591"/>
          <a:ext cx="9024729" cy="5794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0368">
                  <a:extLst>
                    <a:ext uri="{9D8B030D-6E8A-4147-A177-3AD203B41FA5}">
                      <a16:colId xmlns:a16="http://schemas.microsoft.com/office/drawing/2014/main" val="258357043"/>
                    </a:ext>
                  </a:extLst>
                </a:gridCol>
                <a:gridCol w="3357417">
                  <a:extLst>
                    <a:ext uri="{9D8B030D-6E8A-4147-A177-3AD203B41FA5}">
                      <a16:colId xmlns:a16="http://schemas.microsoft.com/office/drawing/2014/main" val="636842437"/>
                    </a:ext>
                  </a:extLst>
                </a:gridCol>
                <a:gridCol w="3486944">
                  <a:extLst>
                    <a:ext uri="{9D8B030D-6E8A-4147-A177-3AD203B41FA5}">
                      <a16:colId xmlns:a16="http://schemas.microsoft.com/office/drawing/2014/main" val="1560335340"/>
                    </a:ext>
                  </a:extLst>
                </a:gridCol>
              </a:tblGrid>
              <a:tr h="9268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Норми разового харчування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одну дитину на 5 днів в ЗЗСО (у гр.)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949397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Було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Стало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6004465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Хліб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300-400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90-250/150-250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2677595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Цукор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75-90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07216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Картопля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500-600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180-215/120-150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0497682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Крупи, бобові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105-150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0938085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Овочі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700-900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750758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Фрукти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250-375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213085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М’ясо, птиці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140-240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712549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Риба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120-240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4311244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90-100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9098084"/>
                  </a:ext>
                </a:extLst>
              </a:tr>
              <a:tr h="8235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 кисломолочний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80-100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7772989"/>
                  </a:ext>
                </a:extLst>
              </a:tr>
              <a:tr h="367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Сметана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25-30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2280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33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9A86AC-1A07-4C49-BFC4-8BCE85AD9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820" y="121633"/>
            <a:ext cx="3718882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9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41FCDBE-ACA7-4666-9589-8660C3E72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552807"/>
              </p:ext>
            </p:extLst>
          </p:nvPr>
        </p:nvGraphicFramePr>
        <p:xfrm>
          <a:off x="626163" y="417443"/>
          <a:ext cx="8776254" cy="6023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430">
                  <a:extLst>
                    <a:ext uri="{9D8B030D-6E8A-4147-A177-3AD203B41FA5}">
                      <a16:colId xmlns:a16="http://schemas.microsoft.com/office/drawing/2014/main" val="444805853"/>
                    </a:ext>
                  </a:extLst>
                </a:gridCol>
                <a:gridCol w="2762011">
                  <a:extLst>
                    <a:ext uri="{9D8B030D-6E8A-4147-A177-3AD203B41FA5}">
                      <a16:colId xmlns:a16="http://schemas.microsoft.com/office/drawing/2014/main" val="4078836301"/>
                    </a:ext>
                  </a:extLst>
                </a:gridCol>
                <a:gridCol w="3421813">
                  <a:extLst>
                    <a:ext uri="{9D8B030D-6E8A-4147-A177-3AD203B41FA5}">
                      <a16:colId xmlns:a16="http://schemas.microsoft.com/office/drawing/2014/main" val="3065745522"/>
                    </a:ext>
                  </a:extLst>
                </a:gridCol>
              </a:tblGrid>
              <a:tr h="7255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Норми разового харчування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одну дитину на 5 днів в ЗДО (у гр.)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7520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Було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Стало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extLst>
                  <a:ext uri="{0D108BD9-81ED-4DB2-BD59-A6C34878D82A}">
                    <a16:rowId xmlns:a16="http://schemas.microsoft.com/office/drawing/2014/main" val="897840201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М’ясо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60/100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81/109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3232578416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Риба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20/45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20/30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2540919551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350/400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124,5/155,5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3374967173"/>
                  </a:ext>
                </a:extLst>
              </a:tr>
              <a:tr h="4687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 кисломолочний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35/45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28,5/36,4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2618090626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Сметана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5/10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10,6/16,6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1620115507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 вершкове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12/21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6/7,5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4229438881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 рослинне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6/9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13/14,5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1550645549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Яйце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10/20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16/16 +12/15 на страву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151983641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 твердий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3/4,1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1746883988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Цукор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35/45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-/25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1363459815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Крупи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30/45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74/93 або 98/120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486185616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Картопля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130/190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86,2/107,8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1554813644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Овочі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180/230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180/240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3309222594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Фрукти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45/100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120/160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2798911930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Сік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50/70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48/72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1791929857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Хліб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75/120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60/60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843193789"/>
                  </a:ext>
                </a:extLst>
              </a:tr>
              <a:tr h="2840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Сухофрукти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10/10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12/15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 anchor="ctr"/>
                </a:tc>
                <a:extLst>
                  <a:ext uri="{0D108BD9-81ED-4DB2-BD59-A6C34878D82A}">
                    <a16:rowId xmlns:a16="http://schemas.microsoft.com/office/drawing/2014/main" val="1215788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5494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504</TotalTime>
  <Words>603</Words>
  <Application>Microsoft Office PowerPoint</Application>
  <PresentationFormat>Широкоэкранный</PresentationFormat>
  <Paragraphs>181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Чайка Анжела</dc:creator>
  <cp:lastModifiedBy>Чайка Анжела</cp:lastModifiedBy>
  <cp:revision>28</cp:revision>
  <dcterms:created xsi:type="dcterms:W3CDTF">2021-12-16T12:38:09Z</dcterms:created>
  <dcterms:modified xsi:type="dcterms:W3CDTF">2021-12-17T08:03:27Z</dcterms:modified>
</cp:coreProperties>
</file>